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48" r:id="rId4"/>
    <p:sldMasterId id="214748365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6858000" cx="12192000"/>
  <p:notesSz cx="6858000" cy="9144000"/>
  <p:embeddedFontLst>
    <p:embeddedFont>
      <p:font typeface="Roboto"/>
      <p:regular r:id="rId29"/>
      <p:bold r:id="rId30"/>
      <p:italic r:id="rId31"/>
      <p:boldItalic r:id="rId32"/>
    </p:embeddedFont>
    <p:embeddedFont>
      <p:font typeface="Source Sans Pro SemiBold"/>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guide id="3" orient="horz" pos="2353">
          <p15:clr>
            <a:srgbClr val="A4A3A4"/>
          </p15:clr>
        </p15:guide>
        <p15:guide id="4" pos="313">
          <p15:clr>
            <a:srgbClr val="A4A3A4"/>
          </p15:clr>
        </p15:guide>
      </p15:sldGuideLst>
    </p:ext>
    <p:ext uri="http://customooxmlschemas.google.com/">
      <go:slidesCustomData xmlns:go="http://customooxmlschemas.google.com/" r:id="rId37" roundtripDataSignature="AMtx7mgu4VYd/VvtUCxmqU0+jAMxpDMaI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3840"/>
        <p:guide pos="2353" orient="horz"/>
        <p:guide pos="313"/>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Robo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5.xml"/><Relationship Id="rId33" Type="http://schemas.openxmlformats.org/officeDocument/2006/relationships/font" Target="fonts/SourceSansProSemiBold-regular.fntdata"/><Relationship Id="rId10" Type="http://schemas.openxmlformats.org/officeDocument/2006/relationships/slide" Target="slides/slide4.xml"/><Relationship Id="rId32" Type="http://schemas.openxmlformats.org/officeDocument/2006/relationships/font" Target="fonts/Roboto-boldItalic.fntdata"/><Relationship Id="rId13" Type="http://schemas.openxmlformats.org/officeDocument/2006/relationships/slide" Target="slides/slide7.xml"/><Relationship Id="rId35" Type="http://schemas.openxmlformats.org/officeDocument/2006/relationships/font" Target="fonts/SourceSansProSemiBold-italic.fntdata"/><Relationship Id="rId12" Type="http://schemas.openxmlformats.org/officeDocument/2006/relationships/slide" Target="slides/slide6.xml"/><Relationship Id="rId34" Type="http://schemas.openxmlformats.org/officeDocument/2006/relationships/font" Target="fonts/SourceSansProSemiBold-bold.fntdata"/><Relationship Id="rId15" Type="http://schemas.openxmlformats.org/officeDocument/2006/relationships/slide" Target="slides/slide9.xml"/><Relationship Id="rId37" Type="http://customschemas.google.com/relationships/presentationmetadata" Target="metadata"/><Relationship Id="rId14" Type="http://schemas.openxmlformats.org/officeDocument/2006/relationships/slide" Target="slides/slide8.xml"/><Relationship Id="rId36" Type="http://schemas.openxmlformats.org/officeDocument/2006/relationships/font" Target="fonts/SourceSansProSemiBold-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it-IT"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it-IT" sz="1100">
                <a:latin typeface="Arial"/>
                <a:ea typeface="Arial"/>
                <a:cs typeface="Arial"/>
                <a:sym typeface="Arial"/>
              </a:rPr>
              <a:t>Good morning everyone, I’m Werther Berselli,................... Our presentation talks about methods and techniques that we used for the Detection, Rectification and Localization of Paintings and People in a Museum.</a:t>
            </a:r>
            <a:endParaRPr sz="1100">
              <a:latin typeface="Arial"/>
              <a:ea typeface="Arial"/>
              <a:cs typeface="Arial"/>
              <a:sym typeface="Arial"/>
            </a:endParaRPr>
          </a:p>
        </p:txBody>
      </p:sp>
      <p:sp>
        <p:nvSpPr>
          <p:cNvPr id="61" name="Google Shape;6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8bb4a08875_0_8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g8bb4a08875_0_8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8bb4a08875_0_7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g8bb4a08875_0_7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8bb4a08875_0_8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127000" lvl="0" marL="0" rtl="0" algn="l">
              <a:lnSpc>
                <a:spcPct val="115000"/>
              </a:lnSpc>
              <a:spcBef>
                <a:spcPts val="1200"/>
              </a:spcBef>
              <a:spcAft>
                <a:spcPts val="0"/>
              </a:spcAft>
              <a:buNone/>
            </a:pPr>
            <a:r>
              <a:rPr lang="it-IT"/>
              <a:t>Once one of the approaches returns the mask, a</a:t>
            </a:r>
            <a:r>
              <a:rPr lang="it-IT"/>
              <a:t> method called findCorners() is applied. Thanks to the OpenCV function goodFeaturesToTrack(), it detects four points, corresponding to the corners, and returns them. These four points are, first of all, ordered such that the entries in the list follow this syntax [top-left, top-right, bottom-right, bottom-left].</a:t>
            </a:r>
            <a:endParaRPr/>
          </a:p>
          <a:p>
            <a:pPr indent="0" lvl="0" marL="0" rtl="0" algn="l">
              <a:lnSpc>
                <a:spcPct val="115000"/>
              </a:lnSpc>
              <a:spcBef>
                <a:spcPts val="1200"/>
              </a:spcBef>
              <a:spcAft>
                <a:spcPts val="1200"/>
              </a:spcAft>
              <a:buNone/>
            </a:pPr>
            <a:r>
              <a:rPr lang="it-IT"/>
              <a:t>The four ordered points are then used to compute the width and height of the new image with which it is possible to construct the set of destination points to obtain a “birds eye view”. Now, it is possible to compute the perspective transform matrix and apply it to warp the image thanks, respectively, to the OpenCV functions getPerspectiveTransform and warpPerspective. </a:t>
            </a:r>
            <a:endParaRPr/>
          </a:p>
        </p:txBody>
      </p:sp>
      <p:sp>
        <p:nvSpPr>
          <p:cNvPr id="225" name="Google Shape;225;g8bb4a08875_0_8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8bb4a08875_0_7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g8bb4a08875_0_7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1200"/>
              </a:spcBef>
              <a:spcAft>
                <a:spcPts val="0"/>
              </a:spcAft>
              <a:buClr>
                <a:schemeClr val="dk1"/>
              </a:buClr>
              <a:buSzPts val="1100"/>
              <a:buFont typeface="Arial"/>
              <a:buNone/>
            </a:pPr>
            <a:r>
              <a:rPr lang="it-IT" sz="1100">
                <a:latin typeface="Arial"/>
                <a:ea typeface="Arial"/>
                <a:cs typeface="Arial"/>
                <a:sym typeface="Arial"/>
              </a:rPr>
              <a:t>The retrieval task works with the cut and rectified painting and outputs, in case of a match with the given database, the data related to the most probable result.</a:t>
            </a:r>
            <a:endParaRPr sz="1100">
              <a:latin typeface="Arial"/>
              <a:ea typeface="Arial"/>
              <a:cs typeface="Arial"/>
              <a:sym typeface="Arial"/>
            </a:endParaRPr>
          </a:p>
          <a:p>
            <a:pPr indent="0" lvl="0" marL="0" rtl="0" algn="just">
              <a:lnSpc>
                <a:spcPct val="115000"/>
              </a:lnSpc>
              <a:spcBef>
                <a:spcPts val="1200"/>
              </a:spcBef>
              <a:spcAft>
                <a:spcPts val="0"/>
              </a:spcAft>
              <a:buClr>
                <a:schemeClr val="dk1"/>
              </a:buClr>
              <a:buSzPts val="1100"/>
              <a:buFont typeface="Arial"/>
              <a:buNone/>
            </a:pPr>
            <a:r>
              <a:rPr lang="it-IT" sz="1100">
                <a:latin typeface="Arial"/>
                <a:ea typeface="Arial"/>
                <a:cs typeface="Arial"/>
                <a:sym typeface="Arial"/>
              </a:rPr>
              <a:t>After some experiments we then decided to implement the DHash algorithm, looking for a fast and accurate approach for this task.</a:t>
            </a:r>
            <a:endParaRPr sz="1100">
              <a:latin typeface="Arial"/>
              <a:ea typeface="Arial"/>
              <a:cs typeface="Arial"/>
              <a:sym typeface="Arial"/>
            </a:endParaRPr>
          </a:p>
          <a:p>
            <a:pPr indent="0" lvl="0" marL="0" rtl="0" algn="just">
              <a:lnSpc>
                <a:spcPct val="115000"/>
              </a:lnSpc>
              <a:spcBef>
                <a:spcPts val="1200"/>
              </a:spcBef>
              <a:spcAft>
                <a:spcPts val="0"/>
              </a:spcAft>
              <a:buClr>
                <a:schemeClr val="dk1"/>
              </a:buClr>
              <a:buSzPts val="1100"/>
              <a:buFont typeface="Arial"/>
              <a:buNone/>
            </a:pPr>
            <a:r>
              <a:rPr lang="it-IT" sz="1100">
                <a:latin typeface="Arial"/>
                <a:ea typeface="Arial"/>
                <a:cs typeface="Arial"/>
                <a:sym typeface="Arial"/>
              </a:rPr>
              <a:t>The algorithm is pretty simple:</a:t>
            </a:r>
            <a:endParaRPr sz="1100">
              <a:latin typeface="Arial"/>
              <a:ea typeface="Arial"/>
              <a:cs typeface="Arial"/>
              <a:sym typeface="Arial"/>
            </a:endParaRPr>
          </a:p>
          <a:p>
            <a:pPr indent="-228600" lvl="0" marL="457200" rtl="0" algn="just">
              <a:lnSpc>
                <a:spcPct val="115000"/>
              </a:lnSpc>
              <a:spcBef>
                <a:spcPts val="1200"/>
              </a:spcBef>
              <a:spcAft>
                <a:spcPts val="0"/>
              </a:spcAft>
              <a:buClr>
                <a:schemeClr val="dk1"/>
              </a:buClr>
              <a:buSzPts val="1100"/>
              <a:buFont typeface="Arial"/>
              <a:buNone/>
            </a:pPr>
            <a:r>
              <a:rPr lang="it-IT" sz="1100">
                <a:latin typeface="Arial"/>
                <a:ea typeface="Arial"/>
                <a:cs typeface="Arial"/>
                <a:sym typeface="Arial"/>
              </a:rPr>
              <a:t>-</a:t>
            </a:r>
            <a:r>
              <a:rPr lang="it-IT" sz="700">
                <a:latin typeface="Arial"/>
                <a:ea typeface="Arial"/>
                <a:cs typeface="Arial"/>
                <a:sym typeface="Arial"/>
              </a:rPr>
              <a:t>          </a:t>
            </a:r>
            <a:r>
              <a:rPr lang="it-IT" sz="1100">
                <a:latin typeface="Arial"/>
                <a:ea typeface="Arial"/>
                <a:cs typeface="Arial"/>
                <a:sym typeface="Arial"/>
              </a:rPr>
              <a:t>The ROI input image is reduced first in color scale and then in size producing a 9x8 (“by”) grayscale image.</a:t>
            </a:r>
            <a:endParaRPr sz="1100">
              <a:latin typeface="Arial"/>
              <a:ea typeface="Arial"/>
              <a:cs typeface="Arial"/>
              <a:sym typeface="Arial"/>
            </a:endParaRPr>
          </a:p>
          <a:p>
            <a:pPr indent="-228600" lvl="0" marL="457200" rtl="0" algn="just">
              <a:lnSpc>
                <a:spcPct val="115000"/>
              </a:lnSpc>
              <a:spcBef>
                <a:spcPts val="1200"/>
              </a:spcBef>
              <a:spcAft>
                <a:spcPts val="0"/>
              </a:spcAft>
              <a:buClr>
                <a:schemeClr val="dk1"/>
              </a:buClr>
              <a:buSzPts val="1100"/>
              <a:buFont typeface="Arial"/>
              <a:buNone/>
            </a:pPr>
            <a:r>
              <a:rPr lang="it-IT" sz="1100">
                <a:latin typeface="Arial"/>
                <a:ea typeface="Arial"/>
                <a:cs typeface="Arial"/>
                <a:sym typeface="Arial"/>
              </a:rPr>
              <a:t>-</a:t>
            </a:r>
            <a:r>
              <a:rPr lang="it-IT" sz="700">
                <a:latin typeface="Arial"/>
                <a:ea typeface="Arial"/>
                <a:cs typeface="Arial"/>
                <a:sym typeface="Arial"/>
              </a:rPr>
              <a:t>          </a:t>
            </a:r>
            <a:r>
              <a:rPr lang="it-IT" sz="1100">
                <a:latin typeface="Arial"/>
                <a:ea typeface="Arial"/>
                <a:cs typeface="Arial"/>
                <a:sym typeface="Arial"/>
              </a:rPr>
              <a:t>The algorithm to produce a difference hash is pretty simple: it produces a 64-bit “row hash” (1 bit means increasing in x direction, 0 means decreasing) and a 64-bit “column hash” in the same way for the y direction. The two values are then combined to produce the final 128-bit final hash value. Basically, the difference between pixels and their nearest neighbors are computed and, with the results, the algorithm computes an hash.</a:t>
            </a:r>
            <a:endParaRPr sz="1100">
              <a:latin typeface="Arial"/>
              <a:ea typeface="Arial"/>
              <a:cs typeface="Arial"/>
              <a:sym typeface="Arial"/>
            </a:endParaRPr>
          </a:p>
          <a:p>
            <a:pPr indent="-228600" lvl="0" marL="457200" rtl="0" algn="just">
              <a:lnSpc>
                <a:spcPct val="115000"/>
              </a:lnSpc>
              <a:spcBef>
                <a:spcPts val="1200"/>
              </a:spcBef>
              <a:spcAft>
                <a:spcPts val="0"/>
              </a:spcAft>
              <a:buClr>
                <a:schemeClr val="dk1"/>
              </a:buClr>
              <a:buSzPts val="1100"/>
              <a:buFont typeface="Arial"/>
              <a:buNone/>
            </a:pPr>
            <a:r>
              <a:rPr lang="it-IT" sz="1100">
                <a:latin typeface="Arial"/>
                <a:ea typeface="Arial"/>
                <a:cs typeface="Arial"/>
                <a:sym typeface="Arial"/>
              </a:rPr>
              <a:t>-</a:t>
            </a:r>
            <a:r>
              <a:rPr lang="it-IT" sz="700">
                <a:latin typeface="Arial"/>
                <a:ea typeface="Arial"/>
                <a:cs typeface="Arial"/>
                <a:sym typeface="Arial"/>
              </a:rPr>
              <a:t>          </a:t>
            </a:r>
            <a:r>
              <a:rPr lang="it-IT" sz="1100">
                <a:latin typeface="Arial"/>
                <a:ea typeface="Arial"/>
                <a:cs typeface="Arial"/>
                <a:sym typeface="Arial"/>
              </a:rPr>
              <a:t>In the setup phase of the task, the hash values related to the images contained in the database are calculated.</a:t>
            </a:r>
            <a:endParaRPr sz="1100">
              <a:latin typeface="Arial"/>
              <a:ea typeface="Arial"/>
              <a:cs typeface="Arial"/>
              <a:sym typeface="Arial"/>
            </a:endParaRPr>
          </a:p>
          <a:p>
            <a:pPr indent="-228600" lvl="0" marL="457200" rtl="0" algn="just">
              <a:lnSpc>
                <a:spcPct val="115000"/>
              </a:lnSpc>
              <a:spcBef>
                <a:spcPts val="1200"/>
              </a:spcBef>
              <a:spcAft>
                <a:spcPts val="0"/>
              </a:spcAft>
              <a:buClr>
                <a:schemeClr val="dk1"/>
              </a:buClr>
              <a:buSzPts val="1100"/>
              <a:buFont typeface="Arial"/>
              <a:buNone/>
            </a:pPr>
            <a:r>
              <a:rPr lang="it-IT" sz="1100">
                <a:latin typeface="Arial"/>
                <a:ea typeface="Arial"/>
                <a:cs typeface="Arial"/>
                <a:sym typeface="Arial"/>
              </a:rPr>
              <a:t>-</a:t>
            </a:r>
            <a:r>
              <a:rPr lang="it-IT" sz="700">
                <a:latin typeface="Arial"/>
                <a:ea typeface="Arial"/>
                <a:cs typeface="Arial"/>
                <a:sym typeface="Arial"/>
              </a:rPr>
              <a:t>          </a:t>
            </a:r>
            <a:r>
              <a:rPr lang="it-IT" sz="1100">
                <a:latin typeface="Arial"/>
                <a:ea typeface="Arial"/>
                <a:cs typeface="Arial"/>
                <a:sym typeface="Arial"/>
              </a:rPr>
              <a:t>For each ROI processed, the corresponding hash is computed and compared to all the database stored hash values, using a distance measure. If the minimum value is below a predefined threshold, the corresponding painting data are retrieved and printed on console.</a:t>
            </a:r>
            <a:endParaRPr sz="1100">
              <a:latin typeface="Arial"/>
              <a:ea typeface="Arial"/>
              <a:cs typeface="Arial"/>
              <a:sym typeface="Arial"/>
            </a:endParaRPr>
          </a:p>
          <a:p>
            <a:pPr indent="0" lvl="0" marL="0" rtl="0" algn="just">
              <a:lnSpc>
                <a:spcPct val="115000"/>
              </a:lnSpc>
              <a:spcBef>
                <a:spcPts val="1200"/>
              </a:spcBef>
              <a:spcAft>
                <a:spcPts val="0"/>
              </a:spcAft>
              <a:buClr>
                <a:schemeClr val="dk1"/>
              </a:buClr>
              <a:buSzPts val="1100"/>
              <a:buFont typeface="Arial"/>
              <a:buNone/>
            </a:pPr>
            <a:r>
              <a:rPr lang="it-IT" sz="1100">
                <a:latin typeface="Arial"/>
                <a:ea typeface="Arial"/>
                <a:cs typeface="Arial"/>
                <a:sym typeface="Arial"/>
              </a:rPr>
              <a:t>This algorithm turned out to be really fast and efficient on every test performed, with a good detection accuracy.</a:t>
            </a:r>
            <a:endParaRPr sz="1100">
              <a:latin typeface="Arial"/>
              <a:ea typeface="Arial"/>
              <a:cs typeface="Arial"/>
              <a:sym typeface="Arial"/>
            </a:endParaRPr>
          </a:p>
          <a:p>
            <a:pPr indent="0" lvl="0" marL="0" rtl="0" algn="just">
              <a:lnSpc>
                <a:spcPct val="115000"/>
              </a:lnSpc>
              <a:spcBef>
                <a:spcPts val="1200"/>
              </a:spcBef>
              <a:spcAft>
                <a:spcPts val="1200"/>
              </a:spcAft>
              <a:buSzPts val="1100"/>
              <a:buNone/>
            </a:pPr>
            <a:r>
              <a:rPr lang="it-IT" sz="1100">
                <a:latin typeface="Arial"/>
                <a:ea typeface="Arial"/>
                <a:cs typeface="Arial"/>
                <a:sym typeface="Arial"/>
              </a:rPr>
              <a:t>Not great with similar images but very good for finding exact duplicates and near duplicates, for example, the same image with slightly altered lighting, a few pixels of cropping, or very light photoshopping.</a:t>
            </a:r>
            <a:endParaRPr/>
          </a:p>
        </p:txBody>
      </p:sp>
      <p:sp>
        <p:nvSpPr>
          <p:cNvPr id="256" name="Google Shape;25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8b31a33b68_1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8b31a33b68_1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it-IT"/>
              <a:t>Here’s an example of the output!</a:t>
            </a:r>
            <a:endParaRPr/>
          </a:p>
        </p:txBody>
      </p:sp>
      <p:sp>
        <p:nvSpPr>
          <p:cNvPr id="269" name="Google Shape;269;g8b31a33b68_1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it-IT"/>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5302743e7e_0_1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1200"/>
              </a:spcBef>
              <a:spcAft>
                <a:spcPts val="0"/>
              </a:spcAft>
              <a:buClr>
                <a:schemeClr val="dk1"/>
              </a:buClr>
              <a:buSzPts val="1100"/>
              <a:buFont typeface="Arial"/>
              <a:buNone/>
            </a:pPr>
            <a:r>
              <a:rPr lang="it-IT" sz="1100">
                <a:latin typeface="Arial"/>
                <a:ea typeface="Arial"/>
                <a:cs typeface="Arial"/>
                <a:sym typeface="Arial"/>
              </a:rPr>
              <a:t>For the people localization task we used the data retrieved from the painting retrieval. After detecting all the paintings inside a frame, if a painting is also found inside the database, the </a:t>
            </a:r>
            <a:r>
              <a:rPr i="1" lang="it-IT" sz="1100">
                <a:latin typeface="Arial"/>
                <a:ea typeface="Arial"/>
                <a:cs typeface="Arial"/>
                <a:sym typeface="Arial"/>
              </a:rPr>
              <a:t>room_id </a:t>
            </a:r>
            <a:r>
              <a:rPr lang="it-IT" sz="1100">
                <a:latin typeface="Arial"/>
                <a:ea typeface="Arial"/>
                <a:cs typeface="Arial"/>
                <a:sym typeface="Arial"/>
              </a:rPr>
              <a:t> is saved and every person detected in the same frame is assigned to that room. The information is the printed on the console.</a:t>
            </a:r>
            <a:endParaRPr sz="1100">
              <a:latin typeface="Arial"/>
              <a:ea typeface="Arial"/>
              <a:cs typeface="Arial"/>
              <a:sym typeface="Arial"/>
            </a:endParaRPr>
          </a:p>
          <a:p>
            <a:pPr indent="0" lvl="0" marL="0" rtl="0" algn="just">
              <a:lnSpc>
                <a:spcPct val="115000"/>
              </a:lnSpc>
              <a:spcBef>
                <a:spcPts val="1200"/>
              </a:spcBef>
              <a:spcAft>
                <a:spcPts val="1200"/>
              </a:spcAft>
              <a:buSzPts val="1100"/>
              <a:buNone/>
            </a:pPr>
            <a:r>
              <a:rPr lang="it-IT" sz="1100">
                <a:latin typeface="Arial"/>
                <a:ea typeface="Arial"/>
                <a:cs typeface="Arial"/>
                <a:sym typeface="Arial"/>
              </a:rPr>
              <a:t>The number of people facing a painting in a frame is acquired using the information retrieved by placing side by side a pre-trained face detection network with the already trained people detection network. To be more specific, for each frame, the algorithm computes the number of people and the number of faces in the scene and subtracts them. People whose face is hidden are considered likely to be facing a painting. The resulting number is printed on console.</a:t>
            </a:r>
            <a:endParaRPr sz="1100">
              <a:latin typeface="Arial"/>
              <a:ea typeface="Arial"/>
              <a:cs typeface="Arial"/>
              <a:sym typeface="Arial"/>
            </a:endParaRPr>
          </a:p>
        </p:txBody>
      </p:sp>
      <p:sp>
        <p:nvSpPr>
          <p:cNvPr id="278" name="Google Shape;278;g5302743e7e_0_1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8b31a33b68_1_1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1200"/>
              </a:spcBef>
              <a:spcAft>
                <a:spcPts val="0"/>
              </a:spcAft>
              <a:buClr>
                <a:schemeClr val="dk1"/>
              </a:buClr>
              <a:buSzPts val="1100"/>
              <a:buFont typeface="Arial"/>
              <a:buNone/>
            </a:pPr>
            <a:r>
              <a:rPr lang="it-IT" sz="1100">
                <a:latin typeface="Arial"/>
                <a:ea typeface="Arial"/>
                <a:cs typeface="Arial"/>
                <a:sym typeface="Arial"/>
              </a:rPr>
              <a:t>We implemented a </a:t>
            </a:r>
            <a:r>
              <a:rPr i="1" lang="it-IT" sz="1100">
                <a:latin typeface="Arial"/>
                <a:ea typeface="Arial"/>
                <a:cs typeface="Arial"/>
                <a:sym typeface="Arial"/>
              </a:rPr>
              <a:t>graphic user interface</a:t>
            </a:r>
            <a:r>
              <a:rPr lang="it-IT" sz="1100">
                <a:latin typeface="Arial"/>
                <a:ea typeface="Arial"/>
                <a:cs typeface="Arial"/>
                <a:sym typeface="Arial"/>
              </a:rPr>
              <a:t> and some additional features to make the user experience more flexible.</a:t>
            </a:r>
            <a:endParaRPr sz="1100">
              <a:latin typeface="Arial"/>
              <a:ea typeface="Arial"/>
              <a:cs typeface="Arial"/>
              <a:sym typeface="Arial"/>
            </a:endParaRPr>
          </a:p>
          <a:p>
            <a:pPr indent="-228600" lvl="0" marL="457200" rtl="0" algn="just">
              <a:lnSpc>
                <a:spcPct val="115000"/>
              </a:lnSpc>
              <a:spcBef>
                <a:spcPts val="1200"/>
              </a:spcBef>
              <a:spcAft>
                <a:spcPts val="0"/>
              </a:spcAft>
              <a:buClr>
                <a:schemeClr val="dk1"/>
              </a:buClr>
              <a:buSzPts val="1100"/>
              <a:buFont typeface="Arial"/>
              <a:buNone/>
            </a:pPr>
            <a:r>
              <a:rPr lang="it-IT" sz="1000">
                <a:latin typeface="Arial"/>
                <a:ea typeface="Arial"/>
                <a:cs typeface="Arial"/>
                <a:sym typeface="Arial"/>
              </a:rPr>
              <a:t>·</a:t>
            </a:r>
            <a:r>
              <a:rPr lang="it-IT" sz="700">
                <a:latin typeface="Times New Roman"/>
                <a:ea typeface="Times New Roman"/>
                <a:cs typeface="Times New Roman"/>
                <a:sym typeface="Times New Roman"/>
              </a:rPr>
              <a:t>        </a:t>
            </a:r>
            <a:r>
              <a:rPr lang="it-IT" sz="1100">
                <a:latin typeface="Arial"/>
                <a:ea typeface="Arial"/>
                <a:cs typeface="Arial"/>
                <a:sym typeface="Arial"/>
              </a:rPr>
              <a:t>First of all, the </a:t>
            </a:r>
            <a:r>
              <a:rPr i="1" lang="it-IT" sz="1100">
                <a:latin typeface="Arial"/>
                <a:ea typeface="Arial"/>
                <a:cs typeface="Arial"/>
                <a:sym typeface="Arial"/>
              </a:rPr>
              <a:t>Graphic User Interface </a:t>
            </a:r>
            <a:r>
              <a:rPr lang="it-IT" sz="1100">
                <a:latin typeface="Arial"/>
                <a:ea typeface="Arial"/>
                <a:cs typeface="Arial"/>
                <a:sym typeface="Arial"/>
              </a:rPr>
              <a:t>makes the application as simple to use and configure as possible. Through the GUI it’s possible to customize some parameters related to the computation. These options do not include rectification parameters, which might be tricky to understand from the point of view of the end user.</a:t>
            </a:r>
            <a:endParaRPr sz="1100">
              <a:latin typeface="Arial"/>
              <a:ea typeface="Arial"/>
              <a:cs typeface="Arial"/>
              <a:sym typeface="Arial"/>
            </a:endParaRPr>
          </a:p>
          <a:p>
            <a:pPr indent="-228600" lvl="0" marL="457200" rtl="0" algn="just">
              <a:lnSpc>
                <a:spcPct val="115000"/>
              </a:lnSpc>
              <a:spcBef>
                <a:spcPts val="0"/>
              </a:spcBef>
              <a:spcAft>
                <a:spcPts val="0"/>
              </a:spcAft>
              <a:buClr>
                <a:schemeClr val="dk1"/>
              </a:buClr>
              <a:buSzPts val="1100"/>
              <a:buFont typeface="Arial"/>
              <a:buNone/>
            </a:pPr>
            <a:r>
              <a:rPr lang="it-IT" sz="1000">
                <a:latin typeface="Arial"/>
                <a:ea typeface="Arial"/>
                <a:cs typeface="Arial"/>
                <a:sym typeface="Arial"/>
              </a:rPr>
              <a:t>·</a:t>
            </a:r>
            <a:r>
              <a:rPr lang="it-IT" sz="700">
                <a:latin typeface="Times New Roman"/>
                <a:ea typeface="Times New Roman"/>
                <a:cs typeface="Times New Roman"/>
                <a:sym typeface="Times New Roman"/>
              </a:rPr>
              <a:t>        </a:t>
            </a:r>
            <a:r>
              <a:rPr lang="it-IT" sz="1100">
                <a:latin typeface="Arial"/>
                <a:ea typeface="Arial"/>
                <a:cs typeface="Arial"/>
                <a:sym typeface="Arial"/>
              </a:rPr>
              <a:t>The options include:</a:t>
            </a:r>
            <a:endParaRPr sz="1100">
              <a:latin typeface="Arial"/>
              <a:ea typeface="Arial"/>
              <a:cs typeface="Arial"/>
              <a:sym typeface="Arial"/>
            </a:endParaRPr>
          </a:p>
          <a:p>
            <a:pPr indent="-228600" lvl="0" marL="914400" rtl="0" algn="just">
              <a:lnSpc>
                <a:spcPct val="115000"/>
              </a:lnSpc>
              <a:spcBef>
                <a:spcPts val="0"/>
              </a:spcBef>
              <a:spcAft>
                <a:spcPts val="0"/>
              </a:spcAft>
              <a:buClr>
                <a:schemeClr val="dk1"/>
              </a:buClr>
              <a:buSzPts val="1100"/>
              <a:buFont typeface="Arial"/>
              <a:buNone/>
            </a:pPr>
            <a:r>
              <a:rPr lang="it-IT" sz="1000">
                <a:latin typeface="Courier New"/>
                <a:ea typeface="Courier New"/>
                <a:cs typeface="Courier New"/>
                <a:sym typeface="Courier New"/>
              </a:rPr>
              <a:t>o</a:t>
            </a:r>
            <a:r>
              <a:rPr lang="it-IT" sz="700">
                <a:latin typeface="Times New Roman"/>
                <a:ea typeface="Times New Roman"/>
                <a:cs typeface="Times New Roman"/>
                <a:sym typeface="Times New Roman"/>
              </a:rPr>
              <a:t>   </a:t>
            </a:r>
            <a:r>
              <a:rPr lang="it-IT" sz="1100">
                <a:latin typeface="Arial"/>
                <a:ea typeface="Arial"/>
                <a:cs typeface="Arial"/>
                <a:sym typeface="Arial"/>
              </a:rPr>
              <a:t>A “skip” factor which allows the user to reduce the total video computation time skipping </a:t>
            </a:r>
            <a:r>
              <a:rPr i="1" lang="it-IT" sz="1100">
                <a:latin typeface="Arial"/>
                <a:ea typeface="Arial"/>
                <a:cs typeface="Arial"/>
                <a:sym typeface="Arial"/>
              </a:rPr>
              <a:t>n</a:t>
            </a:r>
            <a:r>
              <a:rPr lang="it-IT" sz="1100">
                <a:latin typeface="Arial"/>
                <a:ea typeface="Arial"/>
                <a:cs typeface="Arial"/>
                <a:sym typeface="Arial"/>
              </a:rPr>
              <a:t> frames after each processed frame. It is highly useful with long videos.</a:t>
            </a:r>
            <a:endParaRPr sz="1100">
              <a:latin typeface="Arial"/>
              <a:ea typeface="Arial"/>
              <a:cs typeface="Arial"/>
              <a:sym typeface="Arial"/>
            </a:endParaRPr>
          </a:p>
          <a:p>
            <a:pPr indent="-228600" lvl="0" marL="914400" rtl="0" algn="just">
              <a:lnSpc>
                <a:spcPct val="115000"/>
              </a:lnSpc>
              <a:spcBef>
                <a:spcPts val="0"/>
              </a:spcBef>
              <a:spcAft>
                <a:spcPts val="0"/>
              </a:spcAft>
              <a:buClr>
                <a:schemeClr val="dk1"/>
              </a:buClr>
              <a:buSzPts val="1100"/>
              <a:buFont typeface="Arial"/>
              <a:buNone/>
            </a:pPr>
            <a:r>
              <a:rPr lang="it-IT" sz="1000">
                <a:latin typeface="Courier New"/>
                <a:ea typeface="Courier New"/>
                <a:cs typeface="Courier New"/>
                <a:sym typeface="Courier New"/>
              </a:rPr>
              <a:t>o</a:t>
            </a:r>
            <a:r>
              <a:rPr lang="it-IT" sz="700">
                <a:latin typeface="Times New Roman"/>
                <a:ea typeface="Times New Roman"/>
                <a:cs typeface="Times New Roman"/>
                <a:sym typeface="Times New Roman"/>
              </a:rPr>
              <a:t>   </a:t>
            </a:r>
            <a:r>
              <a:rPr lang="it-IT" sz="1100">
                <a:latin typeface="Arial"/>
                <a:ea typeface="Arial"/>
                <a:cs typeface="Arial"/>
                <a:sym typeface="Arial"/>
              </a:rPr>
              <a:t>If the computation is too chaotic, there is an option allowing to set an FPS limiter to slow down the process.</a:t>
            </a:r>
            <a:endParaRPr sz="1100">
              <a:latin typeface="Arial"/>
              <a:ea typeface="Arial"/>
              <a:cs typeface="Arial"/>
              <a:sym typeface="Arial"/>
            </a:endParaRPr>
          </a:p>
          <a:p>
            <a:pPr indent="-228600" lvl="0" marL="914400" rtl="0" algn="just">
              <a:lnSpc>
                <a:spcPct val="115000"/>
              </a:lnSpc>
              <a:spcBef>
                <a:spcPts val="0"/>
              </a:spcBef>
              <a:spcAft>
                <a:spcPts val="0"/>
              </a:spcAft>
              <a:buClr>
                <a:schemeClr val="dk1"/>
              </a:buClr>
              <a:buSzPts val="1100"/>
              <a:buFont typeface="Arial"/>
              <a:buNone/>
            </a:pPr>
            <a:r>
              <a:rPr lang="it-IT" sz="1000">
                <a:latin typeface="Courier New"/>
                <a:ea typeface="Courier New"/>
                <a:cs typeface="Courier New"/>
                <a:sym typeface="Courier New"/>
              </a:rPr>
              <a:t>o</a:t>
            </a:r>
            <a:r>
              <a:rPr lang="it-IT" sz="700">
                <a:latin typeface="Times New Roman"/>
                <a:ea typeface="Times New Roman"/>
                <a:cs typeface="Times New Roman"/>
                <a:sym typeface="Times New Roman"/>
              </a:rPr>
              <a:t>   </a:t>
            </a:r>
            <a:r>
              <a:rPr lang="it-IT" sz="1100">
                <a:latin typeface="Arial"/>
                <a:ea typeface="Arial"/>
                <a:cs typeface="Arial"/>
                <a:sym typeface="Arial"/>
              </a:rPr>
              <a:t>And it is also possible to produce an output video saved locally showing the preview of the detection process.</a:t>
            </a:r>
            <a:endParaRPr sz="1100">
              <a:latin typeface="Arial"/>
              <a:ea typeface="Arial"/>
              <a:cs typeface="Arial"/>
              <a:sym typeface="Arial"/>
            </a:endParaRPr>
          </a:p>
          <a:p>
            <a:pPr indent="-228600" lvl="0" marL="457200" rtl="0" algn="just">
              <a:lnSpc>
                <a:spcPct val="115000"/>
              </a:lnSpc>
              <a:spcBef>
                <a:spcPts val="0"/>
              </a:spcBef>
              <a:spcAft>
                <a:spcPts val="1200"/>
              </a:spcAft>
              <a:buSzPts val="1100"/>
              <a:buNone/>
            </a:pPr>
            <a:r>
              <a:rPr lang="it-IT" sz="1000">
                <a:latin typeface="Arial"/>
                <a:ea typeface="Arial"/>
                <a:cs typeface="Arial"/>
                <a:sym typeface="Arial"/>
              </a:rPr>
              <a:t>·</a:t>
            </a:r>
            <a:r>
              <a:rPr lang="it-IT" sz="700">
                <a:latin typeface="Times New Roman"/>
                <a:ea typeface="Times New Roman"/>
                <a:cs typeface="Times New Roman"/>
                <a:sym typeface="Times New Roman"/>
              </a:rPr>
              <a:t>        </a:t>
            </a:r>
            <a:r>
              <a:rPr lang="it-IT" sz="1100">
                <a:latin typeface="Arial"/>
                <a:ea typeface="Arial"/>
                <a:cs typeface="Arial"/>
                <a:sym typeface="Arial"/>
              </a:rPr>
              <a:t>Another feature is the possibility to pause the video computation at any time pressing the &lt;space&gt; button to allow the user to stop and analyze the progress made so far. Pressing &lt;space&gt; again will resume the computation. It does require sudo privileges.</a:t>
            </a:r>
            <a:endParaRPr sz="1100">
              <a:latin typeface="Arial"/>
              <a:ea typeface="Arial"/>
              <a:cs typeface="Arial"/>
              <a:sym typeface="Arial"/>
            </a:endParaRPr>
          </a:p>
        </p:txBody>
      </p:sp>
      <p:sp>
        <p:nvSpPr>
          <p:cNvPr id="288" name="Google Shape;288;g8b31a33b68_1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8b31a33b68_4_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1200"/>
              </a:spcBef>
              <a:spcAft>
                <a:spcPts val="0"/>
              </a:spcAft>
              <a:buNone/>
            </a:pPr>
            <a:r>
              <a:rPr lang="it-IT" sz="1100">
                <a:latin typeface="Arial"/>
                <a:ea typeface="Arial"/>
                <a:cs typeface="Arial"/>
                <a:sym typeface="Arial"/>
              </a:rPr>
              <a:t>Here, some performance measurements.</a:t>
            </a:r>
            <a:endParaRPr sz="1100">
              <a:latin typeface="Arial"/>
              <a:ea typeface="Arial"/>
              <a:cs typeface="Arial"/>
              <a:sym typeface="Arial"/>
            </a:endParaRPr>
          </a:p>
          <a:p>
            <a:pPr indent="0" lvl="0" marL="0" rtl="0" algn="just">
              <a:lnSpc>
                <a:spcPct val="115000"/>
              </a:lnSpc>
              <a:spcBef>
                <a:spcPts val="1200"/>
              </a:spcBef>
              <a:spcAft>
                <a:spcPts val="0"/>
              </a:spcAft>
              <a:buClr>
                <a:schemeClr val="dk1"/>
              </a:buClr>
              <a:buSzPts val="1100"/>
              <a:buFont typeface="Arial"/>
              <a:buNone/>
            </a:pPr>
            <a:r>
              <a:rPr lang="it-IT" sz="1100">
                <a:latin typeface="Arial"/>
                <a:ea typeface="Arial"/>
                <a:cs typeface="Arial"/>
                <a:sym typeface="Arial"/>
              </a:rPr>
              <a:t>Talking about accuracy, we decided to go for just some qualitative checks, given the incomplete dataset we had to work with. The program resulted working smoothly with every video tested. We focused our tests mainly on time measurements.</a:t>
            </a:r>
            <a:endParaRPr sz="1100">
              <a:latin typeface="Arial"/>
              <a:ea typeface="Arial"/>
              <a:cs typeface="Arial"/>
              <a:sym typeface="Arial"/>
            </a:endParaRPr>
          </a:p>
          <a:p>
            <a:pPr indent="0" lvl="0" marL="0" rtl="0" algn="just">
              <a:lnSpc>
                <a:spcPct val="115000"/>
              </a:lnSpc>
              <a:spcBef>
                <a:spcPts val="1200"/>
              </a:spcBef>
              <a:spcAft>
                <a:spcPts val="0"/>
              </a:spcAft>
              <a:buClr>
                <a:schemeClr val="dk1"/>
              </a:buClr>
              <a:buSzPts val="1100"/>
              <a:buFont typeface="Arial"/>
              <a:buNone/>
            </a:pPr>
            <a:r>
              <a:rPr lang="it-IT" sz="1100">
                <a:latin typeface="Arial"/>
                <a:ea typeface="Arial"/>
                <a:cs typeface="Arial"/>
                <a:sym typeface="Arial"/>
              </a:rPr>
              <a:t>We tested the application on three different systems, all CUDA-enabled:</a:t>
            </a:r>
            <a:endParaRPr sz="1100">
              <a:latin typeface="Arial"/>
              <a:ea typeface="Arial"/>
              <a:cs typeface="Arial"/>
              <a:sym typeface="Arial"/>
            </a:endParaRPr>
          </a:p>
          <a:p>
            <a:pPr indent="-228600" lvl="0" marL="457200" rtl="0" algn="just">
              <a:lnSpc>
                <a:spcPct val="115000"/>
              </a:lnSpc>
              <a:spcBef>
                <a:spcPts val="1200"/>
              </a:spcBef>
              <a:spcAft>
                <a:spcPts val="0"/>
              </a:spcAft>
              <a:buClr>
                <a:schemeClr val="dk1"/>
              </a:buClr>
              <a:buSzPts val="1100"/>
              <a:buFont typeface="Arial"/>
              <a:buNone/>
            </a:pPr>
            <a:r>
              <a:rPr lang="it-IT" sz="1100">
                <a:latin typeface="Arial"/>
                <a:ea typeface="Arial"/>
                <a:cs typeface="Arial"/>
                <a:sym typeface="Arial"/>
              </a:rPr>
              <a:t>1.</a:t>
            </a:r>
            <a:r>
              <a:rPr lang="it-IT" sz="700">
                <a:latin typeface="Times New Roman"/>
                <a:ea typeface="Times New Roman"/>
                <a:cs typeface="Times New Roman"/>
                <a:sym typeface="Times New Roman"/>
              </a:rPr>
              <a:t>   	</a:t>
            </a:r>
            <a:r>
              <a:rPr lang="it-IT" sz="1100">
                <a:latin typeface="Arial"/>
                <a:ea typeface="Arial"/>
                <a:cs typeface="Arial"/>
                <a:sym typeface="Arial"/>
              </a:rPr>
              <a:t>Laptop with I7 9850H, GTX 1650</a:t>
            </a:r>
            <a:endParaRPr sz="1100">
              <a:latin typeface="Arial"/>
              <a:ea typeface="Arial"/>
              <a:cs typeface="Arial"/>
              <a:sym typeface="Arial"/>
            </a:endParaRPr>
          </a:p>
          <a:p>
            <a:pPr indent="-228600" lvl="0" marL="457200" rtl="0" algn="just">
              <a:lnSpc>
                <a:spcPct val="115000"/>
              </a:lnSpc>
              <a:spcBef>
                <a:spcPts val="0"/>
              </a:spcBef>
              <a:spcAft>
                <a:spcPts val="0"/>
              </a:spcAft>
              <a:buClr>
                <a:schemeClr val="dk1"/>
              </a:buClr>
              <a:buSzPts val="1100"/>
              <a:buFont typeface="Arial"/>
              <a:buNone/>
            </a:pPr>
            <a:r>
              <a:rPr lang="it-IT" sz="1100">
                <a:latin typeface="Arial"/>
                <a:ea typeface="Arial"/>
                <a:cs typeface="Arial"/>
                <a:sym typeface="Arial"/>
              </a:rPr>
              <a:t>2.</a:t>
            </a:r>
            <a:r>
              <a:rPr lang="it-IT" sz="700">
                <a:latin typeface="Times New Roman"/>
                <a:ea typeface="Times New Roman"/>
                <a:cs typeface="Times New Roman"/>
                <a:sym typeface="Times New Roman"/>
              </a:rPr>
              <a:t>       </a:t>
            </a:r>
            <a:r>
              <a:rPr lang="it-IT" sz="1100">
                <a:latin typeface="Arial"/>
                <a:ea typeface="Arial"/>
                <a:cs typeface="Arial"/>
                <a:sym typeface="Arial"/>
              </a:rPr>
              <a:t>Ryzen 3700X, GTX 970</a:t>
            </a:r>
            <a:endParaRPr sz="1100">
              <a:latin typeface="Arial"/>
              <a:ea typeface="Arial"/>
              <a:cs typeface="Arial"/>
              <a:sym typeface="Arial"/>
            </a:endParaRPr>
          </a:p>
          <a:p>
            <a:pPr indent="-228600" lvl="0" marL="457200" rtl="0" algn="just">
              <a:lnSpc>
                <a:spcPct val="115000"/>
              </a:lnSpc>
              <a:spcBef>
                <a:spcPts val="0"/>
              </a:spcBef>
              <a:spcAft>
                <a:spcPts val="0"/>
              </a:spcAft>
              <a:buClr>
                <a:schemeClr val="dk1"/>
              </a:buClr>
              <a:buSzPts val="1100"/>
              <a:buFont typeface="Arial"/>
              <a:buNone/>
            </a:pPr>
            <a:r>
              <a:rPr lang="it-IT" sz="1100">
                <a:latin typeface="Arial"/>
                <a:ea typeface="Arial"/>
                <a:cs typeface="Arial"/>
                <a:sym typeface="Arial"/>
              </a:rPr>
              <a:t>3.</a:t>
            </a:r>
            <a:r>
              <a:rPr lang="it-IT" sz="700">
                <a:latin typeface="Times New Roman"/>
                <a:ea typeface="Times New Roman"/>
                <a:cs typeface="Times New Roman"/>
                <a:sym typeface="Times New Roman"/>
              </a:rPr>
              <a:t>       </a:t>
            </a:r>
            <a:r>
              <a:rPr lang="it-IT" sz="1100">
                <a:latin typeface="Arial"/>
                <a:ea typeface="Arial"/>
                <a:cs typeface="Arial"/>
                <a:sym typeface="Arial"/>
              </a:rPr>
              <a:t>I7 2600K, GTX 1080</a:t>
            </a:r>
            <a:endParaRPr sz="1100">
              <a:latin typeface="Arial"/>
              <a:ea typeface="Arial"/>
              <a:cs typeface="Arial"/>
              <a:sym typeface="Arial"/>
            </a:endParaRPr>
          </a:p>
          <a:p>
            <a:pPr indent="0" lvl="0" marL="0" rtl="0" algn="just">
              <a:lnSpc>
                <a:spcPct val="115000"/>
              </a:lnSpc>
              <a:spcBef>
                <a:spcPts val="1200"/>
              </a:spcBef>
              <a:spcAft>
                <a:spcPts val="0"/>
              </a:spcAft>
              <a:buClr>
                <a:schemeClr val="dk1"/>
              </a:buClr>
              <a:buSzPts val="1100"/>
              <a:buFont typeface="Arial"/>
              <a:buNone/>
            </a:pPr>
            <a:r>
              <a:rPr lang="it-IT" sz="1100">
                <a:latin typeface="Arial"/>
                <a:ea typeface="Arial"/>
                <a:cs typeface="Arial"/>
                <a:sym typeface="Arial"/>
              </a:rPr>
              <a:t>And taking into account 2 different scenarios:</a:t>
            </a:r>
            <a:endParaRPr sz="1100">
              <a:latin typeface="Arial"/>
              <a:ea typeface="Arial"/>
              <a:cs typeface="Arial"/>
              <a:sym typeface="Arial"/>
            </a:endParaRPr>
          </a:p>
          <a:p>
            <a:pPr indent="-228600" lvl="0" marL="457200" rtl="0" algn="just">
              <a:lnSpc>
                <a:spcPct val="115000"/>
              </a:lnSpc>
              <a:spcBef>
                <a:spcPts val="1200"/>
              </a:spcBef>
              <a:spcAft>
                <a:spcPts val="0"/>
              </a:spcAft>
              <a:buClr>
                <a:schemeClr val="dk1"/>
              </a:buClr>
              <a:buSzPts val="1100"/>
              <a:buFont typeface="Arial"/>
              <a:buNone/>
            </a:pPr>
            <a:r>
              <a:rPr lang="it-IT" sz="1000">
                <a:latin typeface="Arial"/>
                <a:ea typeface="Arial"/>
                <a:cs typeface="Arial"/>
                <a:sym typeface="Arial"/>
              </a:rPr>
              <a:t>·</a:t>
            </a:r>
            <a:r>
              <a:rPr lang="it-IT" sz="700">
                <a:latin typeface="Times New Roman"/>
                <a:ea typeface="Times New Roman"/>
                <a:cs typeface="Times New Roman"/>
                <a:sym typeface="Times New Roman"/>
              </a:rPr>
              <a:t>        </a:t>
            </a:r>
            <a:r>
              <a:rPr lang="it-IT" sz="1100">
                <a:latin typeface="Arial"/>
                <a:ea typeface="Arial"/>
                <a:cs typeface="Arial"/>
                <a:sym typeface="Arial"/>
              </a:rPr>
              <a:t>A much simpler video containing only two paintings;</a:t>
            </a:r>
            <a:endParaRPr sz="1100">
              <a:latin typeface="Arial"/>
              <a:ea typeface="Arial"/>
              <a:cs typeface="Arial"/>
              <a:sym typeface="Arial"/>
            </a:endParaRPr>
          </a:p>
          <a:p>
            <a:pPr indent="-228600" lvl="0" marL="457200" rtl="0" algn="just">
              <a:lnSpc>
                <a:spcPct val="115000"/>
              </a:lnSpc>
              <a:spcBef>
                <a:spcPts val="1200"/>
              </a:spcBef>
              <a:spcAft>
                <a:spcPts val="0"/>
              </a:spcAft>
              <a:buClr>
                <a:schemeClr val="dk1"/>
              </a:buClr>
              <a:buSzPts val="1100"/>
              <a:buFont typeface="Arial"/>
              <a:buNone/>
            </a:pPr>
            <a:r>
              <a:rPr lang="it-IT" sz="1000">
                <a:latin typeface="Arial"/>
                <a:ea typeface="Arial"/>
                <a:cs typeface="Arial"/>
                <a:sym typeface="Arial"/>
              </a:rPr>
              <a:t>·</a:t>
            </a:r>
            <a:r>
              <a:rPr lang="it-IT" sz="700">
                <a:latin typeface="Times New Roman"/>
                <a:ea typeface="Times New Roman"/>
                <a:cs typeface="Times New Roman"/>
                <a:sym typeface="Times New Roman"/>
              </a:rPr>
              <a:t>        </a:t>
            </a:r>
            <a:r>
              <a:rPr lang="it-IT" sz="1100">
                <a:latin typeface="Arial"/>
                <a:ea typeface="Arial"/>
                <a:cs typeface="Arial"/>
                <a:sym typeface="Arial"/>
              </a:rPr>
              <a:t>and a more complex video with 30 paintings and 4 people detected.</a:t>
            </a:r>
            <a:endParaRPr sz="1100">
              <a:latin typeface="Arial"/>
              <a:ea typeface="Arial"/>
              <a:cs typeface="Arial"/>
              <a:sym typeface="Arial"/>
            </a:endParaRPr>
          </a:p>
          <a:p>
            <a:pPr indent="0" lvl="0" marL="0" rtl="0" algn="just">
              <a:lnSpc>
                <a:spcPct val="115000"/>
              </a:lnSpc>
              <a:spcBef>
                <a:spcPts val="1200"/>
              </a:spcBef>
              <a:spcAft>
                <a:spcPts val="1200"/>
              </a:spcAft>
              <a:buNone/>
            </a:pPr>
            <a:r>
              <a:rPr lang="it-IT" sz="1100">
                <a:latin typeface="Arial"/>
                <a:ea typeface="Arial"/>
                <a:cs typeface="Arial"/>
                <a:sym typeface="Arial"/>
              </a:rPr>
              <a:t>Tests have been performed both separately on each task and all together to better understand the weight of each task in the total process.</a:t>
            </a:r>
            <a:endParaRPr sz="1100"/>
          </a:p>
        </p:txBody>
      </p:sp>
      <p:sp>
        <p:nvSpPr>
          <p:cNvPr id="308" name="Google Shape;308;g8b31a33b68_4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8d6fffd872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it-IT">
                <a:latin typeface="Arial"/>
                <a:ea typeface="Arial"/>
                <a:cs typeface="Arial"/>
                <a:sym typeface="Arial"/>
              </a:rPr>
              <a:t>In the following pie charts we can see the time performance of every system related to the single task taken into consideration. The Others field is related to other time consuming tasks such as overheads and cv.imshow() calls.</a:t>
            </a:r>
            <a:endParaRPr>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it-IT">
                <a:latin typeface="Arial"/>
                <a:ea typeface="Arial"/>
                <a:cs typeface="Arial"/>
                <a:sym typeface="Arial"/>
              </a:rPr>
              <a:t>The painting detection is the only task which can actually benefit from CUDA acceleration. In that case, the GTX 1080 showed the best performances. For every other task, the fastest Ryzen 3700X performed better than the other two systems.</a:t>
            </a:r>
            <a:endParaRPr>
              <a:latin typeface="Arial"/>
              <a:ea typeface="Arial"/>
              <a:cs typeface="Arial"/>
              <a:sym typeface="Arial"/>
            </a:endParaRPr>
          </a:p>
          <a:p>
            <a:pPr indent="0" lvl="0" marL="0" rtl="0" algn="just">
              <a:lnSpc>
                <a:spcPct val="115000"/>
              </a:lnSpc>
              <a:spcBef>
                <a:spcPts val="1200"/>
              </a:spcBef>
              <a:spcAft>
                <a:spcPts val="1200"/>
              </a:spcAft>
              <a:buNone/>
            </a:pPr>
            <a:r>
              <a:rPr lang="it-IT" sz="1100">
                <a:latin typeface="Arial"/>
                <a:ea typeface="Arial"/>
                <a:cs typeface="Arial"/>
                <a:sym typeface="Arial"/>
              </a:rPr>
              <a:t>In the simple case, there is a maximum of only two paintings per frame which prevents the Others field from affecting excessively the total time (~10%). The average FPS for this case was calculated around 17 FPS (~ 0.06 SPF).</a:t>
            </a:r>
            <a:endParaRPr sz="1100">
              <a:latin typeface="Arial"/>
              <a:ea typeface="Arial"/>
              <a:cs typeface="Arial"/>
              <a:sym typeface="Arial"/>
            </a:endParaRPr>
          </a:p>
        </p:txBody>
      </p:sp>
      <p:sp>
        <p:nvSpPr>
          <p:cNvPr id="316" name="Google Shape;316;g8d6fffd872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8b31a33b68_4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SzPts val="1100"/>
              <a:buNone/>
            </a:pPr>
            <a:r>
              <a:rPr lang="it-IT" sz="1100">
                <a:latin typeface="Arial"/>
                <a:ea typeface="Arial"/>
                <a:cs typeface="Arial"/>
                <a:sym typeface="Arial"/>
              </a:rPr>
              <a:t>The task including the painting and people detection has been accomplished by training a model. We first gathered data and then used Yolov4 to implement and train the model. We have compared two different approaches: training a model only on paintings versus training a model on paintings and people togheter.</a:t>
            </a:r>
            <a:endParaRPr sz="1100">
              <a:latin typeface="Arial"/>
              <a:ea typeface="Arial"/>
              <a:cs typeface="Arial"/>
              <a:sym typeface="Arial"/>
            </a:endParaRPr>
          </a:p>
        </p:txBody>
      </p:sp>
      <p:sp>
        <p:nvSpPr>
          <p:cNvPr id="68" name="Google Shape;68;g8b31a33b68_4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8d6fffd872_0_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1200"/>
              </a:spcBef>
              <a:spcAft>
                <a:spcPts val="0"/>
              </a:spcAft>
              <a:buClr>
                <a:schemeClr val="dk1"/>
              </a:buClr>
              <a:buSzPts val="1100"/>
              <a:buFont typeface="Arial"/>
              <a:buNone/>
            </a:pPr>
            <a:r>
              <a:rPr lang="it-IT" sz="1100">
                <a:latin typeface="Arial"/>
                <a:ea typeface="Arial"/>
                <a:cs typeface="Arial"/>
                <a:sym typeface="Arial"/>
              </a:rPr>
              <a:t>In the complex case every task turned out to be way heavier, as expected. In this case, the Others field affected significantly the Total frame time. This consequence is due to the large number of cv.imshow() calls, several for each frame but necessary to show an explanatory preview to the user. </a:t>
            </a:r>
            <a:endParaRPr sz="1100">
              <a:latin typeface="Arial"/>
              <a:ea typeface="Arial"/>
              <a:cs typeface="Arial"/>
              <a:sym typeface="Arial"/>
            </a:endParaRPr>
          </a:p>
          <a:p>
            <a:pPr indent="0" lvl="0" marL="0" rtl="0" algn="just">
              <a:lnSpc>
                <a:spcPct val="115000"/>
              </a:lnSpc>
              <a:spcBef>
                <a:spcPts val="1200"/>
              </a:spcBef>
              <a:spcAft>
                <a:spcPts val="1200"/>
              </a:spcAft>
              <a:buNone/>
            </a:pPr>
            <a:r>
              <a:rPr lang="it-IT" sz="1100">
                <a:latin typeface="Arial"/>
                <a:ea typeface="Arial"/>
                <a:cs typeface="Arial"/>
                <a:sym typeface="Arial"/>
              </a:rPr>
              <a:t>The average FPS for this case was calculated around 7 FPS (~ 0.15 SPF).</a:t>
            </a:r>
            <a:endParaRPr sz="1100">
              <a:latin typeface="Arial"/>
              <a:ea typeface="Arial"/>
              <a:cs typeface="Arial"/>
              <a:sym typeface="Arial"/>
            </a:endParaRPr>
          </a:p>
        </p:txBody>
      </p:sp>
      <p:sp>
        <p:nvSpPr>
          <p:cNvPr id="355" name="Google Shape;355;g8d6fffd872_0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8b31a33b68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8b31a33b68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it-IT"/>
              <a:t>Here’s a quick demonstration!</a:t>
            </a:r>
            <a:endParaRPr/>
          </a:p>
        </p:txBody>
      </p:sp>
      <p:sp>
        <p:nvSpPr>
          <p:cNvPr id="393" name="Google Shape;393;g8b31a33b68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it-IT"/>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1" name="Google Shape;40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8b31a33b68_7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SzPts val="1100"/>
              <a:buNone/>
            </a:pPr>
            <a:r>
              <a:rPr lang="it-IT" sz="1100">
                <a:latin typeface="Arial"/>
                <a:ea typeface="Arial"/>
                <a:cs typeface="Arial"/>
                <a:sym typeface="Arial"/>
              </a:rPr>
              <a:t>Firstly, in order to obtain enough data for the training process, we used a tool called </a:t>
            </a:r>
            <a:r>
              <a:rPr i="1" lang="it-IT" sz="1100">
                <a:latin typeface="Arial"/>
                <a:ea typeface="Arial"/>
                <a:cs typeface="Arial"/>
                <a:sym typeface="Arial"/>
              </a:rPr>
              <a:t>video_bbox</a:t>
            </a:r>
            <a:r>
              <a:rPr lang="it-IT" sz="1100">
                <a:latin typeface="Arial"/>
                <a:ea typeface="Arial"/>
                <a:cs typeface="Arial"/>
                <a:sym typeface="Arial"/>
              </a:rPr>
              <a:t> to label videos obtaining around 40’000 annotated images containing paintings and over 3’200 containing people. We have then reduced the resulting dataset up to 9’000 images by skipping 4 continuous frames every 5 to avoid the risk of overfitting.</a:t>
            </a:r>
            <a:endParaRPr/>
          </a:p>
        </p:txBody>
      </p:sp>
      <p:sp>
        <p:nvSpPr>
          <p:cNvPr id="100" name="Google Shape;100;g8b31a33b68_7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8b31a33b68_4_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100"/>
              <a:buNone/>
            </a:pPr>
            <a:r>
              <a:rPr lang="it-IT" sz="1100">
                <a:latin typeface="Arial"/>
                <a:ea typeface="Arial"/>
                <a:cs typeface="Arial"/>
                <a:sym typeface="Arial"/>
              </a:rPr>
              <a:t>We used YOLO v4 to train the network. Our first attempt was to a network only to recognize paintings, obtaining an accuracy of around 97%. Afterwards, it was decided to use a single model both for people and paintings.</a:t>
            </a:r>
            <a:endParaRPr sz="1100">
              <a:latin typeface="Arial"/>
              <a:ea typeface="Arial"/>
              <a:cs typeface="Arial"/>
              <a:sym typeface="Arial"/>
            </a:endParaRPr>
          </a:p>
          <a:p>
            <a:pPr indent="0" lvl="0" marL="0" rtl="0" algn="l">
              <a:lnSpc>
                <a:spcPct val="115000"/>
              </a:lnSpc>
              <a:spcBef>
                <a:spcPts val="1200"/>
              </a:spcBef>
              <a:spcAft>
                <a:spcPts val="1200"/>
              </a:spcAft>
              <a:buClr>
                <a:schemeClr val="dk1"/>
              </a:buClr>
              <a:buSzPts val="1100"/>
              <a:buFont typeface="Arial"/>
              <a:buNone/>
            </a:pPr>
            <a:r>
              <a:rPr lang="it-IT" sz="1100">
                <a:latin typeface="Arial"/>
                <a:ea typeface="Arial"/>
                <a:cs typeface="Arial"/>
                <a:sym typeface="Arial"/>
              </a:rPr>
              <a:t>We trained the final network on a </a:t>
            </a:r>
            <a:r>
              <a:rPr lang="it-IT" sz="1100">
                <a:latin typeface="Arial"/>
                <a:ea typeface="Arial"/>
                <a:cs typeface="Arial"/>
                <a:sym typeface="Arial"/>
              </a:rPr>
              <a:t>GTX 1080 single GPU: the overall process took around 15 hours. The training resulted in 9100 iterations with a maP of 87.09%. At the end of the training, this loss graph was obtained.</a:t>
            </a:r>
            <a:endParaRPr/>
          </a:p>
        </p:txBody>
      </p:sp>
      <p:sp>
        <p:nvSpPr>
          <p:cNvPr id="111" name="Google Shape;111;g8b31a33b68_4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8b31a33b68_1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8b31a33b68_1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it-IT"/>
              <a:t>Here’s an example of what the painting detection looks like from the preview shown to the user...</a:t>
            </a:r>
            <a:endParaRPr/>
          </a:p>
        </p:txBody>
      </p:sp>
      <p:sp>
        <p:nvSpPr>
          <p:cNvPr id="122" name="Google Shape;122;g8b31a33b68_1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it-IT"/>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8bb4a08875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8bb4a08875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it-IT"/>
              <a:t>… and an example for the people detection.</a:t>
            </a:r>
            <a:endParaRPr/>
          </a:p>
        </p:txBody>
      </p:sp>
      <p:sp>
        <p:nvSpPr>
          <p:cNvPr id="132" name="Google Shape;132;g8bb4a08875_0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it-IT"/>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8bb4a08875_0_3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it-IT"/>
              <a:t>The rectification task works with an image containing a detected painting and the data related to its bounding box.</a:t>
            </a:r>
            <a:endParaRPr/>
          </a:p>
          <a:p>
            <a:pPr indent="0" lvl="0" marL="0" rtl="0" algn="l">
              <a:lnSpc>
                <a:spcPct val="115000"/>
              </a:lnSpc>
              <a:spcBef>
                <a:spcPts val="1200"/>
              </a:spcBef>
              <a:spcAft>
                <a:spcPts val="0"/>
              </a:spcAft>
              <a:buClr>
                <a:schemeClr val="dk1"/>
              </a:buClr>
              <a:buSzPts val="1100"/>
              <a:buFont typeface="Arial"/>
              <a:buNone/>
            </a:pPr>
            <a:r>
              <a:rPr lang="it-IT"/>
              <a:t>The input of the rectification is the ROI image. We implemented two different approaches to find the right points for the rectification of the perspective.</a:t>
            </a:r>
            <a:endParaRPr/>
          </a:p>
          <a:p>
            <a:pPr indent="0" lvl="0" marL="0" rtl="0" algn="l">
              <a:lnSpc>
                <a:spcPct val="100000"/>
              </a:lnSpc>
              <a:spcBef>
                <a:spcPts val="1200"/>
              </a:spcBef>
              <a:spcAft>
                <a:spcPts val="0"/>
              </a:spcAft>
              <a:buSzPts val="1400"/>
              <a:buNone/>
            </a:pPr>
            <a:r>
              <a:t/>
            </a:r>
            <a:endParaRPr/>
          </a:p>
        </p:txBody>
      </p:sp>
      <p:sp>
        <p:nvSpPr>
          <p:cNvPr id="141" name="Google Shape;141;g8bb4a08875_0_3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8bb4a08875_0_7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g8bb4a08875_0_7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4" name="Shape 14"/>
        <p:cNvGrpSpPr/>
        <p:nvPr/>
      </p:nvGrpSpPr>
      <p:grpSpPr>
        <a:xfrm>
          <a:off x="0" y="0"/>
          <a:ext cx="0" cy="0"/>
          <a:chOff x="0" y="0"/>
          <a:chExt cx="0" cy="0"/>
        </a:xfrm>
      </p:grpSpPr>
      <p:sp>
        <p:nvSpPr>
          <p:cNvPr id="15" name="Google Shape;15;p9"/>
          <p:cNvSpPr txBox="1"/>
          <p:nvPr>
            <p:ph type="ctrTitle"/>
          </p:nvPr>
        </p:nvSpPr>
        <p:spPr>
          <a:xfrm>
            <a:off x="273250" y="2662779"/>
            <a:ext cx="7408805" cy="622490"/>
          </a:xfrm>
          <a:prstGeom prst="rect">
            <a:avLst/>
          </a:prstGeom>
          <a:noFill/>
          <a:ln>
            <a:noFill/>
          </a:ln>
        </p:spPr>
        <p:txBody>
          <a:bodyPr anchorCtr="0" anchor="b" bIns="121900" lIns="122400" spcFirstLastPara="1" rIns="122400" wrap="square" tIns="121900">
            <a:noAutofit/>
          </a:bodyPr>
          <a:lstStyle>
            <a:lvl1pPr lvl="0" algn="l">
              <a:lnSpc>
                <a:spcPct val="100000"/>
              </a:lnSpc>
              <a:spcBef>
                <a:spcPts val="0"/>
              </a:spcBef>
              <a:spcAft>
                <a:spcPts val="0"/>
              </a:spcAft>
              <a:buSzPts val="6900"/>
              <a:buNone/>
              <a:defRPr sz="2800">
                <a:latin typeface="Calibri"/>
                <a:ea typeface="Calibri"/>
                <a:cs typeface="Calibri"/>
                <a:sym typeface="Calibri"/>
              </a:defRPr>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p:txBody>
      </p:sp>
      <p:sp>
        <p:nvSpPr>
          <p:cNvPr id="16" name="Google Shape;16;p9"/>
          <p:cNvSpPr txBox="1"/>
          <p:nvPr>
            <p:ph idx="1" type="subTitle"/>
          </p:nvPr>
        </p:nvSpPr>
        <p:spPr>
          <a:xfrm>
            <a:off x="8125043" y="6329550"/>
            <a:ext cx="4758699" cy="10569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sz="2400">
                <a:latin typeface="Calibri"/>
                <a:ea typeface="Calibri"/>
                <a:cs typeface="Calibri"/>
                <a:sym typeface="Calibri"/>
              </a:defRPr>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7" name="Google Shape;17;p9"/>
          <p:cNvSpPr txBox="1"/>
          <p:nvPr>
            <p:ph idx="12" type="sldNum"/>
          </p:nvPr>
        </p:nvSpPr>
        <p:spPr>
          <a:xfrm>
            <a:off x="11296610" y="6413147"/>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IT"/>
              <a:t>‹#›</a:t>
            </a:fld>
            <a:endParaRPr/>
          </a:p>
        </p:txBody>
      </p:sp>
      <p:pic>
        <p:nvPicPr>
          <p:cNvPr id="18" name="Google Shape;18;p9"/>
          <p:cNvPicPr preferRelativeResize="0"/>
          <p:nvPr/>
        </p:nvPicPr>
        <p:blipFill rotWithShape="1">
          <a:blip r:embed="rId2">
            <a:alphaModFix/>
          </a:blip>
          <a:srcRect b="0" l="0" r="0" t="0"/>
          <a:stretch/>
        </p:blipFill>
        <p:spPr>
          <a:xfrm>
            <a:off x="10128660" y="1063787"/>
            <a:ext cx="1899650" cy="399254"/>
          </a:xfrm>
          <a:prstGeom prst="rect">
            <a:avLst/>
          </a:prstGeom>
          <a:noFill/>
          <a:ln>
            <a:noFill/>
          </a:ln>
        </p:spPr>
      </p:pic>
      <p:sp>
        <p:nvSpPr>
          <p:cNvPr id="19" name="Google Shape;19;p9"/>
          <p:cNvSpPr txBox="1"/>
          <p:nvPr/>
        </p:nvSpPr>
        <p:spPr>
          <a:xfrm>
            <a:off x="273250" y="5484366"/>
            <a:ext cx="4758699" cy="1056900"/>
          </a:xfrm>
          <a:prstGeom prst="rect">
            <a:avLst/>
          </a:prstGeom>
          <a:noFill/>
          <a:ln>
            <a:noFill/>
          </a:ln>
        </p:spPr>
        <p:txBody>
          <a:bodyPr anchorCtr="0" anchor="t" bIns="121900" lIns="121900" spcFirstLastPara="1" rIns="121900" wrap="square" tIns="121900">
            <a:noAutofit/>
          </a:bodyPr>
          <a:lstStyle/>
          <a:p>
            <a:pPr indent="-381000" lvl="0" marL="457200" marR="0" rtl="0" algn="l">
              <a:lnSpc>
                <a:spcPct val="100000"/>
              </a:lnSpc>
              <a:spcBef>
                <a:spcPts val="0"/>
              </a:spcBef>
              <a:spcAft>
                <a:spcPts val="0"/>
              </a:spcAft>
              <a:buClr>
                <a:srgbClr val="001242"/>
              </a:buClr>
              <a:buSzPts val="3700"/>
              <a:buFont typeface="Arial"/>
              <a:buNone/>
            </a:pPr>
            <a:r>
              <a:t/>
            </a:r>
            <a:endParaRPr b="0" i="0" sz="3200" u="none" cap="none" strike="noStrike">
              <a:solidFill>
                <a:srgbClr val="C00000"/>
              </a:solidFill>
              <a:latin typeface="Calibri"/>
              <a:ea typeface="Calibri"/>
              <a:cs typeface="Calibri"/>
              <a:sym typeface="Calibri"/>
            </a:endParaRPr>
          </a:p>
        </p:txBody>
      </p:sp>
      <p:cxnSp>
        <p:nvCxnSpPr>
          <p:cNvPr id="20" name="Google Shape;20;p9"/>
          <p:cNvCxnSpPr/>
          <p:nvPr/>
        </p:nvCxnSpPr>
        <p:spPr>
          <a:xfrm>
            <a:off x="273250" y="739185"/>
            <a:ext cx="6692434" cy="10951"/>
          </a:xfrm>
          <a:prstGeom prst="straightConnector1">
            <a:avLst/>
          </a:prstGeom>
          <a:noFill/>
          <a:ln cap="flat" cmpd="sng" w="12700">
            <a:solidFill>
              <a:srgbClr val="C00000"/>
            </a:solidFill>
            <a:prstDash val="solid"/>
            <a:round/>
            <a:headEnd len="sm" w="sm" type="none"/>
            <a:tailEnd len="sm" w="sm" type="none"/>
          </a:ln>
        </p:spPr>
      </p:cxnSp>
      <p:sp>
        <p:nvSpPr>
          <p:cNvPr id="21" name="Google Shape;21;p9"/>
          <p:cNvSpPr/>
          <p:nvPr/>
        </p:nvSpPr>
        <p:spPr>
          <a:xfrm>
            <a:off x="217583" y="276353"/>
            <a:ext cx="6096000" cy="13234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1242"/>
              </a:buClr>
              <a:buSzPts val="6900"/>
              <a:buFont typeface="Source Sans Pro SemiBold"/>
              <a:buNone/>
            </a:pPr>
            <a:r>
              <a:rPr b="0" i="0" lang="it-IT" sz="2000" u="none" cap="none" strike="noStrike">
                <a:solidFill>
                  <a:srgbClr val="001242"/>
                </a:solidFill>
                <a:latin typeface="Calibri"/>
                <a:ea typeface="Calibri"/>
                <a:cs typeface="Calibri"/>
                <a:sym typeface="Calibri"/>
              </a:rPr>
              <a:t>Università degli Studi di Modena e Reggio Emilia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1242"/>
              </a:buClr>
              <a:buSzPts val="6900"/>
              <a:buFont typeface="Source Sans Pro SemiBold"/>
              <a:buNone/>
            </a:pPr>
            <a:r>
              <a:t/>
            </a:r>
            <a:endParaRPr b="0" i="0" sz="2000" u="none" cap="none" strike="noStrike">
              <a:solidFill>
                <a:srgbClr val="001242"/>
              </a:solidFill>
              <a:latin typeface="Calibri"/>
              <a:ea typeface="Calibri"/>
              <a:cs typeface="Calibri"/>
              <a:sym typeface="Calibri"/>
            </a:endParaRPr>
          </a:p>
          <a:p>
            <a:pPr indent="0" lvl="0" marL="0" marR="0" rtl="0" algn="l">
              <a:lnSpc>
                <a:spcPct val="100000"/>
              </a:lnSpc>
              <a:spcBef>
                <a:spcPts val="0"/>
              </a:spcBef>
              <a:spcAft>
                <a:spcPts val="0"/>
              </a:spcAft>
              <a:buClr>
                <a:srgbClr val="001242"/>
              </a:buClr>
              <a:buSzPts val="6900"/>
              <a:buFont typeface="Source Sans Pro SemiBold"/>
              <a:buNone/>
            </a:pPr>
            <a:r>
              <a:rPr b="0" i="0" lang="it-IT" sz="2000" u="none" cap="none" strike="noStrike">
                <a:solidFill>
                  <a:srgbClr val="001242"/>
                </a:solidFill>
                <a:latin typeface="Calibri"/>
                <a:ea typeface="Calibri"/>
                <a:cs typeface="Calibri"/>
                <a:sym typeface="Calibri"/>
              </a:rPr>
              <a:t>Laurea Magistrale in Ingegneria Informatica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1242"/>
              </a:buClr>
              <a:buSzPts val="6900"/>
              <a:buFont typeface="Source Sans Pro SemiBold"/>
              <a:buNone/>
            </a:pPr>
            <a:r>
              <a:rPr b="0" i="0" lang="it-IT" sz="2000" u="none" cap="none" strike="noStrike">
                <a:solidFill>
                  <a:srgbClr val="001242"/>
                </a:solidFill>
                <a:latin typeface="Calibri"/>
                <a:ea typeface="Calibri"/>
                <a:cs typeface="Calibri"/>
                <a:sym typeface="Calibri"/>
              </a:rPr>
              <a:t>a.a. 2019-2020</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olo e contenuto" type="obj">
  <p:cSld name="OBJECT">
    <p:spTree>
      <p:nvGrpSpPr>
        <p:cNvPr id="22" name="Shape 22"/>
        <p:cNvGrpSpPr/>
        <p:nvPr/>
      </p:nvGrpSpPr>
      <p:grpSpPr>
        <a:xfrm>
          <a:off x="0" y="0"/>
          <a:ext cx="0" cy="0"/>
          <a:chOff x="0" y="0"/>
          <a:chExt cx="0" cy="0"/>
        </a:xfrm>
      </p:grpSpPr>
      <p:sp>
        <p:nvSpPr>
          <p:cNvPr id="23" name="Google Shape;23;p10"/>
          <p:cNvSpPr txBox="1"/>
          <p:nvPr>
            <p:ph type="title"/>
          </p:nvPr>
        </p:nvSpPr>
        <p:spPr>
          <a:xfrm>
            <a:off x="609600" y="152718"/>
            <a:ext cx="9422837" cy="756002"/>
          </a:xfrm>
          <a:prstGeom prst="rect">
            <a:avLst/>
          </a:prstGeom>
          <a:noFill/>
          <a:ln>
            <a:noFill/>
          </a:ln>
        </p:spPr>
        <p:txBody>
          <a:bodyPr anchorCtr="0" anchor="t" bIns="121900" lIns="122400" spcFirstLastPara="1" rIns="122400" wrap="square" tIns="121900">
            <a:noAutofit/>
          </a:bodyPr>
          <a:lstStyle>
            <a:lvl1pPr lvl="0" algn="l">
              <a:lnSpc>
                <a:spcPct val="100000"/>
              </a:lnSpc>
              <a:spcBef>
                <a:spcPts val="0"/>
              </a:spcBef>
              <a:spcAft>
                <a:spcPts val="0"/>
              </a:spcAft>
              <a:buSzPts val="3000"/>
              <a:buNone/>
              <a:defRPr>
                <a:latin typeface="Calibri"/>
                <a:ea typeface="Calibri"/>
                <a:cs typeface="Calibri"/>
                <a:sym typeface="Calibri"/>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24" name="Google Shape;24;p10"/>
          <p:cNvSpPr txBox="1"/>
          <p:nvPr>
            <p:ph idx="1" type="body"/>
          </p:nvPr>
        </p:nvSpPr>
        <p:spPr>
          <a:xfrm>
            <a:off x="609600" y="1052736"/>
            <a:ext cx="11151029" cy="5616624"/>
          </a:xfrm>
          <a:prstGeom prst="rect">
            <a:avLst/>
          </a:prstGeom>
          <a:noFill/>
          <a:ln>
            <a:noFill/>
          </a:ln>
        </p:spPr>
        <p:txBody>
          <a:bodyPr anchorCtr="0" anchor="t" bIns="121900" lIns="121900" spcFirstLastPara="1" rIns="121900" wrap="square" tIns="121900">
            <a:noAutofit/>
          </a:bodyPr>
          <a:lstStyle>
            <a:lvl1pPr indent="-355600" lvl="0" marL="457200" algn="l">
              <a:lnSpc>
                <a:spcPct val="115000"/>
              </a:lnSpc>
              <a:spcBef>
                <a:spcPts val="0"/>
              </a:spcBef>
              <a:spcAft>
                <a:spcPts val="0"/>
              </a:spcAft>
              <a:buSzPts val="2000"/>
              <a:buChar char="●"/>
              <a:defRPr b="0" sz="2000">
                <a:latin typeface="Calibri"/>
                <a:ea typeface="Calibri"/>
                <a:cs typeface="Calibri"/>
                <a:sym typeface="Calibri"/>
              </a:defRPr>
            </a:lvl1pPr>
            <a:lvl2pPr indent="-349250" lvl="1" marL="914400" algn="l">
              <a:lnSpc>
                <a:spcPct val="100000"/>
              </a:lnSpc>
              <a:spcBef>
                <a:spcPts val="0"/>
              </a:spcBef>
              <a:spcAft>
                <a:spcPts val="0"/>
              </a:spcAft>
              <a:buSzPts val="1900"/>
              <a:buChar char="○"/>
              <a:defRPr>
                <a:latin typeface="Calibri"/>
                <a:ea typeface="Calibri"/>
                <a:cs typeface="Calibri"/>
                <a:sym typeface="Calibri"/>
              </a:defRPr>
            </a:lvl2pPr>
            <a:lvl3pPr indent="-349250" lvl="2" marL="1371600" algn="l">
              <a:lnSpc>
                <a:spcPct val="100000"/>
              </a:lnSpc>
              <a:spcBef>
                <a:spcPts val="0"/>
              </a:spcBef>
              <a:spcAft>
                <a:spcPts val="0"/>
              </a:spcAft>
              <a:buSzPts val="1900"/>
              <a:buChar char="■"/>
              <a:defRPr>
                <a:latin typeface="Calibri"/>
                <a:ea typeface="Calibri"/>
                <a:cs typeface="Calibri"/>
                <a:sym typeface="Calibri"/>
              </a:defRPr>
            </a:lvl3pPr>
            <a:lvl4pPr indent="-349250" lvl="3" marL="1828800" algn="l">
              <a:lnSpc>
                <a:spcPct val="100000"/>
              </a:lnSpc>
              <a:spcBef>
                <a:spcPts val="0"/>
              </a:spcBef>
              <a:spcAft>
                <a:spcPts val="0"/>
              </a:spcAft>
              <a:buSzPts val="1900"/>
              <a:buChar char="●"/>
              <a:defRPr>
                <a:latin typeface="Calibri"/>
                <a:ea typeface="Calibri"/>
                <a:cs typeface="Calibri"/>
                <a:sym typeface="Calibri"/>
              </a:defRPr>
            </a:lvl4pPr>
            <a:lvl5pPr indent="-349250" lvl="4" marL="2286000" algn="l">
              <a:lnSpc>
                <a:spcPct val="100000"/>
              </a:lnSpc>
              <a:spcBef>
                <a:spcPts val="0"/>
              </a:spcBef>
              <a:spcAft>
                <a:spcPts val="0"/>
              </a:spcAft>
              <a:buSzPts val="1900"/>
              <a:buChar char="○"/>
              <a:defRPr>
                <a:latin typeface="Calibri"/>
                <a:ea typeface="Calibri"/>
                <a:cs typeface="Calibri"/>
                <a:sym typeface="Calibri"/>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25" name="Google Shape;25;p10"/>
          <p:cNvSpPr txBox="1"/>
          <p:nvPr>
            <p:ph idx="12" type="sldNum"/>
          </p:nvPr>
        </p:nvSpPr>
        <p:spPr>
          <a:xfrm>
            <a:off x="11472598" y="6454581"/>
            <a:ext cx="506156" cy="365125"/>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1_Title only">
    <p:spTree>
      <p:nvGrpSpPr>
        <p:cNvPr id="26" name="Shape 26"/>
        <p:cNvGrpSpPr/>
        <p:nvPr/>
      </p:nvGrpSpPr>
      <p:grpSpPr>
        <a:xfrm>
          <a:off x="0" y="0"/>
          <a:ext cx="0" cy="0"/>
          <a:chOff x="0" y="0"/>
          <a:chExt cx="0" cy="0"/>
        </a:xfrm>
      </p:grpSpPr>
      <p:sp>
        <p:nvSpPr>
          <p:cNvPr id="27" name="Google Shape;27;p11"/>
          <p:cNvSpPr txBox="1"/>
          <p:nvPr>
            <p:ph type="title"/>
          </p:nvPr>
        </p:nvSpPr>
        <p:spPr>
          <a:xfrm>
            <a:off x="496800" y="334924"/>
            <a:ext cx="11360700" cy="658500"/>
          </a:xfrm>
          <a:prstGeom prst="rect">
            <a:avLst/>
          </a:prstGeom>
          <a:noFill/>
          <a:ln>
            <a:noFill/>
          </a:ln>
        </p:spPr>
        <p:txBody>
          <a:bodyPr anchorCtr="0" anchor="t" bIns="121900" lIns="122400" spcFirstLastPara="1" rIns="122400" wrap="square" tIns="121900">
            <a:noAutofit/>
          </a:bodyPr>
          <a:lstStyle>
            <a:lvl1pPr lvl="0" algn="l">
              <a:lnSpc>
                <a:spcPct val="100000"/>
              </a:lnSpc>
              <a:spcBef>
                <a:spcPts val="0"/>
              </a:spcBef>
              <a:spcAft>
                <a:spcPts val="0"/>
              </a:spcAft>
              <a:buSzPts val="3000"/>
              <a:buNone/>
              <a:defRPr sz="2000">
                <a:latin typeface="Calibri"/>
                <a:ea typeface="Calibri"/>
                <a:cs typeface="Calibri"/>
                <a:sym typeface="Calibri"/>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28" name="Google Shape;28;p11"/>
          <p:cNvSpPr txBox="1"/>
          <p:nvPr>
            <p:ph idx="12" type="sldNum"/>
          </p:nvPr>
        </p:nvSpPr>
        <p:spPr>
          <a:xfrm>
            <a:off x="11296610" y="6413147"/>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IT"/>
              <a:t>‹#›</a:t>
            </a:fld>
            <a:endParaRPr/>
          </a:p>
        </p:txBody>
      </p:sp>
      <p:cxnSp>
        <p:nvCxnSpPr>
          <p:cNvPr id="29" name="Google Shape;29;p11"/>
          <p:cNvCxnSpPr/>
          <p:nvPr/>
        </p:nvCxnSpPr>
        <p:spPr>
          <a:xfrm>
            <a:off x="481840" y="766563"/>
            <a:ext cx="3170285" cy="10951"/>
          </a:xfrm>
          <a:prstGeom prst="straightConnector1">
            <a:avLst/>
          </a:prstGeom>
          <a:noFill/>
          <a:ln cap="flat" cmpd="sng" w="28575">
            <a:solidFill>
              <a:srgbClr val="C00000"/>
            </a:solidFill>
            <a:prstDash val="solid"/>
            <a:round/>
            <a:headEnd len="sm" w="sm" type="none"/>
            <a:tailEnd len="sm" w="sm" type="none"/>
          </a:ln>
        </p:spPr>
      </p:cxnSp>
      <p:sp>
        <p:nvSpPr>
          <p:cNvPr id="30" name="Google Shape;30;p11"/>
          <p:cNvSpPr txBox="1"/>
          <p:nvPr>
            <p:ph idx="1" type="body"/>
          </p:nvPr>
        </p:nvSpPr>
        <p:spPr>
          <a:xfrm>
            <a:off x="334963" y="1209153"/>
            <a:ext cx="11306175" cy="4883672"/>
          </a:xfrm>
          <a:prstGeom prst="rect">
            <a:avLst/>
          </a:prstGeom>
          <a:noFill/>
          <a:ln>
            <a:noFill/>
          </a:ln>
        </p:spPr>
        <p:txBody>
          <a:bodyPr anchorCtr="0" anchor="t" bIns="121900" lIns="121900" spcFirstLastPara="1" rIns="121900" wrap="square" tIns="121900">
            <a:noAutofit/>
          </a:bodyPr>
          <a:lstStyle>
            <a:lvl1pPr indent="-355600" lvl="0" marL="457200" algn="l">
              <a:lnSpc>
                <a:spcPct val="115000"/>
              </a:lnSpc>
              <a:spcBef>
                <a:spcPts val="0"/>
              </a:spcBef>
              <a:spcAft>
                <a:spcPts val="0"/>
              </a:spcAft>
              <a:buSzPts val="2000"/>
              <a:buChar char="●"/>
              <a:defRPr sz="2000"/>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yout personalizzato">
  <p:cSld name="Layout personalizzato">
    <p:spTree>
      <p:nvGrpSpPr>
        <p:cNvPr id="31" name="Shape 31"/>
        <p:cNvGrpSpPr/>
        <p:nvPr/>
      </p:nvGrpSpPr>
      <p:grpSpPr>
        <a:xfrm>
          <a:off x="0" y="0"/>
          <a:ext cx="0" cy="0"/>
          <a:chOff x="0" y="0"/>
          <a:chExt cx="0" cy="0"/>
        </a:xfrm>
      </p:grpSpPr>
      <p:sp>
        <p:nvSpPr>
          <p:cNvPr id="32" name="Google Shape;32;p12"/>
          <p:cNvSpPr txBox="1"/>
          <p:nvPr>
            <p:ph idx="12" type="sldNum"/>
          </p:nvPr>
        </p:nvSpPr>
        <p:spPr>
          <a:xfrm>
            <a:off x="11296610" y="6413147"/>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IT"/>
              <a:t>‹#›</a:t>
            </a:fld>
            <a:endParaRPr/>
          </a:p>
        </p:txBody>
      </p:sp>
      <p:sp>
        <p:nvSpPr>
          <p:cNvPr id="33" name="Google Shape;33;p12"/>
          <p:cNvSpPr txBox="1"/>
          <p:nvPr>
            <p:ph idx="1" type="body"/>
          </p:nvPr>
        </p:nvSpPr>
        <p:spPr>
          <a:xfrm>
            <a:off x="334963" y="432560"/>
            <a:ext cx="11306175" cy="5660265"/>
          </a:xfrm>
          <a:prstGeom prst="rect">
            <a:avLst/>
          </a:prstGeom>
          <a:noFill/>
          <a:ln>
            <a:noFill/>
          </a:ln>
        </p:spPr>
        <p:txBody>
          <a:bodyPr anchorCtr="0" anchor="t" bIns="121900" lIns="121900" spcFirstLastPara="1" rIns="121900" wrap="square" tIns="121900">
            <a:noAutofit/>
          </a:bodyPr>
          <a:lstStyle>
            <a:lvl1pPr indent="-381000" lvl="0" marL="457200" algn="just">
              <a:lnSpc>
                <a:spcPct val="115000"/>
              </a:lnSpc>
              <a:spcBef>
                <a:spcPts val="0"/>
              </a:spcBef>
              <a:spcAft>
                <a:spcPts val="0"/>
              </a:spcAft>
              <a:buSzPts val="2400"/>
              <a:buChar char="●"/>
              <a:defRPr sz="2000"/>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39" name="Shape 39"/>
        <p:cNvGrpSpPr/>
        <p:nvPr/>
      </p:nvGrpSpPr>
      <p:grpSpPr>
        <a:xfrm>
          <a:off x="0" y="0"/>
          <a:ext cx="0" cy="0"/>
          <a:chOff x="0" y="0"/>
          <a:chExt cx="0" cy="0"/>
        </a:xfrm>
      </p:grpSpPr>
      <p:sp>
        <p:nvSpPr>
          <p:cNvPr id="40" name="Google Shape;40;g8b31a33b68_1_132"/>
          <p:cNvSpPr txBox="1"/>
          <p:nvPr>
            <p:ph type="ctrTitle"/>
          </p:nvPr>
        </p:nvSpPr>
        <p:spPr>
          <a:xfrm>
            <a:off x="273250" y="2662779"/>
            <a:ext cx="7408800" cy="622500"/>
          </a:xfrm>
          <a:prstGeom prst="rect">
            <a:avLst/>
          </a:prstGeom>
          <a:noFill/>
          <a:ln>
            <a:noFill/>
          </a:ln>
        </p:spPr>
        <p:txBody>
          <a:bodyPr anchorCtr="0" anchor="b" bIns="121900" lIns="122400" spcFirstLastPara="1" rIns="122400" wrap="square" tIns="121900">
            <a:noAutofit/>
          </a:bodyPr>
          <a:lstStyle>
            <a:lvl1pPr lvl="0" rtl="0" algn="l">
              <a:lnSpc>
                <a:spcPct val="100000"/>
              </a:lnSpc>
              <a:spcBef>
                <a:spcPts val="0"/>
              </a:spcBef>
              <a:spcAft>
                <a:spcPts val="0"/>
              </a:spcAft>
              <a:buSzPts val="6900"/>
              <a:buNone/>
              <a:defRPr sz="2800">
                <a:latin typeface="Calibri"/>
                <a:ea typeface="Calibri"/>
                <a:cs typeface="Calibri"/>
                <a:sym typeface="Calibri"/>
              </a:defRPr>
            </a:lvl1pPr>
            <a:lvl2pPr lvl="1" rtl="0" algn="ctr">
              <a:lnSpc>
                <a:spcPct val="100000"/>
              </a:lnSpc>
              <a:spcBef>
                <a:spcPts val="0"/>
              </a:spcBef>
              <a:spcAft>
                <a:spcPts val="0"/>
              </a:spcAft>
              <a:buSzPts val="6900"/>
              <a:buNone/>
              <a:defRPr sz="6900"/>
            </a:lvl2pPr>
            <a:lvl3pPr lvl="2" rtl="0" algn="ctr">
              <a:lnSpc>
                <a:spcPct val="100000"/>
              </a:lnSpc>
              <a:spcBef>
                <a:spcPts val="0"/>
              </a:spcBef>
              <a:spcAft>
                <a:spcPts val="0"/>
              </a:spcAft>
              <a:buSzPts val="6900"/>
              <a:buNone/>
              <a:defRPr sz="6900"/>
            </a:lvl3pPr>
            <a:lvl4pPr lvl="3" rtl="0" algn="ctr">
              <a:lnSpc>
                <a:spcPct val="100000"/>
              </a:lnSpc>
              <a:spcBef>
                <a:spcPts val="0"/>
              </a:spcBef>
              <a:spcAft>
                <a:spcPts val="0"/>
              </a:spcAft>
              <a:buSzPts val="6900"/>
              <a:buNone/>
              <a:defRPr sz="6900"/>
            </a:lvl4pPr>
            <a:lvl5pPr lvl="4" rtl="0" algn="ctr">
              <a:lnSpc>
                <a:spcPct val="100000"/>
              </a:lnSpc>
              <a:spcBef>
                <a:spcPts val="0"/>
              </a:spcBef>
              <a:spcAft>
                <a:spcPts val="0"/>
              </a:spcAft>
              <a:buSzPts val="6900"/>
              <a:buNone/>
              <a:defRPr sz="6900"/>
            </a:lvl5pPr>
            <a:lvl6pPr lvl="5" rtl="0" algn="ctr">
              <a:lnSpc>
                <a:spcPct val="100000"/>
              </a:lnSpc>
              <a:spcBef>
                <a:spcPts val="0"/>
              </a:spcBef>
              <a:spcAft>
                <a:spcPts val="0"/>
              </a:spcAft>
              <a:buSzPts val="6900"/>
              <a:buNone/>
              <a:defRPr sz="6900"/>
            </a:lvl6pPr>
            <a:lvl7pPr lvl="6" rtl="0" algn="ctr">
              <a:lnSpc>
                <a:spcPct val="100000"/>
              </a:lnSpc>
              <a:spcBef>
                <a:spcPts val="0"/>
              </a:spcBef>
              <a:spcAft>
                <a:spcPts val="0"/>
              </a:spcAft>
              <a:buSzPts val="6900"/>
              <a:buNone/>
              <a:defRPr sz="6900"/>
            </a:lvl7pPr>
            <a:lvl8pPr lvl="7" rtl="0" algn="ctr">
              <a:lnSpc>
                <a:spcPct val="100000"/>
              </a:lnSpc>
              <a:spcBef>
                <a:spcPts val="0"/>
              </a:spcBef>
              <a:spcAft>
                <a:spcPts val="0"/>
              </a:spcAft>
              <a:buSzPts val="6900"/>
              <a:buNone/>
              <a:defRPr sz="6900"/>
            </a:lvl8pPr>
            <a:lvl9pPr lvl="8" rtl="0" algn="ctr">
              <a:lnSpc>
                <a:spcPct val="100000"/>
              </a:lnSpc>
              <a:spcBef>
                <a:spcPts val="0"/>
              </a:spcBef>
              <a:spcAft>
                <a:spcPts val="0"/>
              </a:spcAft>
              <a:buSzPts val="6900"/>
              <a:buNone/>
              <a:defRPr sz="6900"/>
            </a:lvl9pPr>
          </a:lstStyle>
          <a:p/>
        </p:txBody>
      </p:sp>
      <p:sp>
        <p:nvSpPr>
          <p:cNvPr id="41" name="Google Shape;41;g8b31a33b68_1_132"/>
          <p:cNvSpPr txBox="1"/>
          <p:nvPr>
            <p:ph idx="1" type="subTitle"/>
          </p:nvPr>
        </p:nvSpPr>
        <p:spPr>
          <a:xfrm>
            <a:off x="8125043" y="6329550"/>
            <a:ext cx="4758600" cy="1056900"/>
          </a:xfrm>
          <a:prstGeom prst="rect">
            <a:avLst/>
          </a:prstGeom>
          <a:noFill/>
          <a:ln>
            <a:noFill/>
          </a:ln>
        </p:spPr>
        <p:txBody>
          <a:bodyPr anchorCtr="0" anchor="t" bIns="121900" lIns="121900" spcFirstLastPara="1" rIns="121900" wrap="square" tIns="121900">
            <a:noAutofit/>
          </a:bodyPr>
          <a:lstStyle>
            <a:lvl1pPr lvl="0" rtl="0" algn="l">
              <a:lnSpc>
                <a:spcPct val="100000"/>
              </a:lnSpc>
              <a:spcBef>
                <a:spcPts val="0"/>
              </a:spcBef>
              <a:spcAft>
                <a:spcPts val="0"/>
              </a:spcAft>
              <a:buSzPts val="3700"/>
              <a:buNone/>
              <a:defRPr sz="2400">
                <a:latin typeface="Calibri"/>
                <a:ea typeface="Calibri"/>
                <a:cs typeface="Calibri"/>
                <a:sym typeface="Calibri"/>
              </a:defRPr>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42" name="Google Shape;42;g8b31a33b68_1_132"/>
          <p:cNvSpPr txBox="1"/>
          <p:nvPr>
            <p:ph idx="12" type="sldNum"/>
          </p:nvPr>
        </p:nvSpPr>
        <p:spPr>
          <a:xfrm>
            <a:off x="11296610" y="6413147"/>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IT"/>
              <a:t>‹#›</a:t>
            </a:fld>
            <a:endParaRPr/>
          </a:p>
        </p:txBody>
      </p:sp>
      <p:pic>
        <p:nvPicPr>
          <p:cNvPr id="43" name="Google Shape;43;g8b31a33b68_1_132"/>
          <p:cNvPicPr preferRelativeResize="0"/>
          <p:nvPr/>
        </p:nvPicPr>
        <p:blipFill rotWithShape="1">
          <a:blip r:embed="rId2">
            <a:alphaModFix/>
          </a:blip>
          <a:srcRect b="0" l="0" r="0" t="0"/>
          <a:stretch/>
        </p:blipFill>
        <p:spPr>
          <a:xfrm>
            <a:off x="10128660" y="1063787"/>
            <a:ext cx="1899650" cy="399254"/>
          </a:xfrm>
          <a:prstGeom prst="rect">
            <a:avLst/>
          </a:prstGeom>
          <a:noFill/>
          <a:ln>
            <a:noFill/>
          </a:ln>
        </p:spPr>
      </p:pic>
      <p:sp>
        <p:nvSpPr>
          <p:cNvPr id="44" name="Google Shape;44;g8b31a33b68_1_132"/>
          <p:cNvSpPr txBox="1"/>
          <p:nvPr/>
        </p:nvSpPr>
        <p:spPr>
          <a:xfrm>
            <a:off x="273250" y="5484366"/>
            <a:ext cx="4758600" cy="1056900"/>
          </a:xfrm>
          <a:prstGeom prst="rect">
            <a:avLst/>
          </a:prstGeom>
          <a:noFill/>
          <a:ln>
            <a:noFill/>
          </a:ln>
        </p:spPr>
        <p:txBody>
          <a:bodyPr anchorCtr="0" anchor="t" bIns="121900" lIns="121900" spcFirstLastPara="1" rIns="121900" wrap="square" tIns="121900">
            <a:noAutofit/>
          </a:bodyPr>
          <a:lstStyle/>
          <a:p>
            <a:pPr indent="-381000" lvl="0" marL="457200" marR="0" rtl="0" algn="l">
              <a:lnSpc>
                <a:spcPct val="100000"/>
              </a:lnSpc>
              <a:spcBef>
                <a:spcPts val="0"/>
              </a:spcBef>
              <a:spcAft>
                <a:spcPts val="0"/>
              </a:spcAft>
              <a:buClr>
                <a:srgbClr val="001242"/>
              </a:buClr>
              <a:buSzPts val="3700"/>
              <a:buFont typeface="Arial"/>
              <a:buNone/>
            </a:pPr>
            <a:r>
              <a:t/>
            </a:r>
            <a:endParaRPr b="0" i="0" sz="3200" u="none" cap="none" strike="noStrike">
              <a:solidFill>
                <a:srgbClr val="C00000"/>
              </a:solidFill>
              <a:latin typeface="Calibri"/>
              <a:ea typeface="Calibri"/>
              <a:cs typeface="Calibri"/>
              <a:sym typeface="Calibri"/>
            </a:endParaRPr>
          </a:p>
        </p:txBody>
      </p:sp>
      <p:cxnSp>
        <p:nvCxnSpPr>
          <p:cNvPr id="45" name="Google Shape;45;g8b31a33b68_1_132"/>
          <p:cNvCxnSpPr/>
          <p:nvPr/>
        </p:nvCxnSpPr>
        <p:spPr>
          <a:xfrm>
            <a:off x="273250" y="739185"/>
            <a:ext cx="6692400" cy="11100"/>
          </a:xfrm>
          <a:prstGeom prst="straightConnector1">
            <a:avLst/>
          </a:prstGeom>
          <a:noFill/>
          <a:ln cap="flat" cmpd="sng" w="12700">
            <a:solidFill>
              <a:srgbClr val="C00000"/>
            </a:solidFill>
            <a:prstDash val="solid"/>
            <a:round/>
            <a:headEnd len="sm" w="sm" type="none"/>
            <a:tailEnd len="sm" w="sm" type="none"/>
          </a:ln>
        </p:spPr>
      </p:cxnSp>
      <p:sp>
        <p:nvSpPr>
          <p:cNvPr id="46" name="Google Shape;46;g8b31a33b68_1_132"/>
          <p:cNvSpPr/>
          <p:nvPr/>
        </p:nvSpPr>
        <p:spPr>
          <a:xfrm>
            <a:off x="217583" y="276353"/>
            <a:ext cx="6096000" cy="1323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1242"/>
              </a:buClr>
              <a:buSzPts val="6900"/>
              <a:buFont typeface="Source Sans Pro SemiBold"/>
              <a:buNone/>
            </a:pPr>
            <a:r>
              <a:rPr b="0" i="0" lang="it-IT" sz="2000" u="none" cap="none" strike="noStrike">
                <a:solidFill>
                  <a:srgbClr val="001242"/>
                </a:solidFill>
                <a:latin typeface="Calibri"/>
                <a:ea typeface="Calibri"/>
                <a:cs typeface="Calibri"/>
                <a:sym typeface="Calibri"/>
              </a:rPr>
              <a:t>Università degli Studi di Modena e Reggio Emilia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1242"/>
              </a:buClr>
              <a:buSzPts val="6900"/>
              <a:buFont typeface="Source Sans Pro SemiBold"/>
              <a:buNone/>
            </a:pPr>
            <a:r>
              <a:t/>
            </a:r>
            <a:endParaRPr b="0" i="0" sz="2000" u="none" cap="none" strike="noStrike">
              <a:solidFill>
                <a:srgbClr val="001242"/>
              </a:solidFill>
              <a:latin typeface="Calibri"/>
              <a:ea typeface="Calibri"/>
              <a:cs typeface="Calibri"/>
              <a:sym typeface="Calibri"/>
            </a:endParaRPr>
          </a:p>
          <a:p>
            <a:pPr indent="0" lvl="0" marL="0" marR="0" rtl="0" algn="l">
              <a:lnSpc>
                <a:spcPct val="100000"/>
              </a:lnSpc>
              <a:spcBef>
                <a:spcPts val="0"/>
              </a:spcBef>
              <a:spcAft>
                <a:spcPts val="0"/>
              </a:spcAft>
              <a:buClr>
                <a:srgbClr val="001242"/>
              </a:buClr>
              <a:buSzPts val="6900"/>
              <a:buFont typeface="Source Sans Pro SemiBold"/>
              <a:buNone/>
            </a:pPr>
            <a:r>
              <a:rPr b="0" i="0" lang="it-IT" sz="2000" u="none" cap="none" strike="noStrike">
                <a:solidFill>
                  <a:srgbClr val="001242"/>
                </a:solidFill>
                <a:latin typeface="Calibri"/>
                <a:ea typeface="Calibri"/>
                <a:cs typeface="Calibri"/>
                <a:sym typeface="Calibri"/>
              </a:rPr>
              <a:t>Laurea Magistrale in Ingegneria Informatica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1242"/>
              </a:buClr>
              <a:buSzPts val="6900"/>
              <a:buFont typeface="Source Sans Pro SemiBold"/>
              <a:buNone/>
            </a:pPr>
            <a:r>
              <a:rPr b="0" i="0" lang="it-IT" sz="2000" u="none" cap="none" strike="noStrike">
                <a:solidFill>
                  <a:srgbClr val="001242"/>
                </a:solidFill>
                <a:latin typeface="Calibri"/>
                <a:ea typeface="Calibri"/>
                <a:cs typeface="Calibri"/>
                <a:sym typeface="Calibri"/>
              </a:rPr>
              <a:t>a.a. 2019-2020</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olo e contenuto" type="obj">
  <p:cSld name="OBJECT">
    <p:spTree>
      <p:nvGrpSpPr>
        <p:cNvPr id="47" name="Shape 47"/>
        <p:cNvGrpSpPr/>
        <p:nvPr/>
      </p:nvGrpSpPr>
      <p:grpSpPr>
        <a:xfrm>
          <a:off x="0" y="0"/>
          <a:ext cx="0" cy="0"/>
          <a:chOff x="0" y="0"/>
          <a:chExt cx="0" cy="0"/>
        </a:xfrm>
      </p:grpSpPr>
      <p:sp>
        <p:nvSpPr>
          <p:cNvPr id="48" name="Google Shape;48;g8b31a33b68_1_140"/>
          <p:cNvSpPr txBox="1"/>
          <p:nvPr>
            <p:ph type="title"/>
          </p:nvPr>
        </p:nvSpPr>
        <p:spPr>
          <a:xfrm>
            <a:off x="609600" y="152718"/>
            <a:ext cx="9422700" cy="756000"/>
          </a:xfrm>
          <a:prstGeom prst="rect">
            <a:avLst/>
          </a:prstGeom>
          <a:noFill/>
          <a:ln>
            <a:noFill/>
          </a:ln>
        </p:spPr>
        <p:txBody>
          <a:bodyPr anchorCtr="0" anchor="t" bIns="121900" lIns="122400" spcFirstLastPara="1" rIns="122400" wrap="square" tIns="121900">
            <a:noAutofit/>
          </a:bodyPr>
          <a:lstStyle>
            <a:lvl1pPr lvl="0" rtl="0" algn="l">
              <a:lnSpc>
                <a:spcPct val="100000"/>
              </a:lnSpc>
              <a:spcBef>
                <a:spcPts val="0"/>
              </a:spcBef>
              <a:spcAft>
                <a:spcPts val="0"/>
              </a:spcAft>
              <a:buSzPts val="3000"/>
              <a:buNone/>
              <a:defRPr>
                <a:latin typeface="Calibri"/>
                <a:ea typeface="Calibri"/>
                <a:cs typeface="Calibri"/>
                <a:sym typeface="Calibri"/>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sp>
        <p:nvSpPr>
          <p:cNvPr id="49" name="Google Shape;49;g8b31a33b68_1_140"/>
          <p:cNvSpPr txBox="1"/>
          <p:nvPr>
            <p:ph idx="1" type="body"/>
          </p:nvPr>
        </p:nvSpPr>
        <p:spPr>
          <a:xfrm>
            <a:off x="609600" y="1052736"/>
            <a:ext cx="11151000" cy="5616600"/>
          </a:xfrm>
          <a:prstGeom prst="rect">
            <a:avLst/>
          </a:prstGeom>
          <a:noFill/>
          <a:ln>
            <a:noFill/>
          </a:ln>
        </p:spPr>
        <p:txBody>
          <a:bodyPr anchorCtr="0" anchor="t" bIns="121900" lIns="121900" spcFirstLastPara="1" rIns="121900" wrap="square" tIns="121900">
            <a:noAutofit/>
          </a:bodyPr>
          <a:lstStyle>
            <a:lvl1pPr indent="-355600" lvl="0" marL="457200" rtl="0" algn="l">
              <a:lnSpc>
                <a:spcPct val="115000"/>
              </a:lnSpc>
              <a:spcBef>
                <a:spcPts val="0"/>
              </a:spcBef>
              <a:spcAft>
                <a:spcPts val="0"/>
              </a:spcAft>
              <a:buSzPts val="2000"/>
              <a:buChar char="●"/>
              <a:defRPr b="0" sz="2000">
                <a:latin typeface="Calibri"/>
                <a:ea typeface="Calibri"/>
                <a:cs typeface="Calibri"/>
                <a:sym typeface="Calibri"/>
              </a:defRPr>
            </a:lvl1pPr>
            <a:lvl2pPr indent="-349250" lvl="1" marL="914400" rtl="0" algn="l">
              <a:lnSpc>
                <a:spcPct val="100000"/>
              </a:lnSpc>
              <a:spcBef>
                <a:spcPts val="0"/>
              </a:spcBef>
              <a:spcAft>
                <a:spcPts val="0"/>
              </a:spcAft>
              <a:buSzPts val="1900"/>
              <a:buChar char="○"/>
              <a:defRPr>
                <a:latin typeface="Calibri"/>
                <a:ea typeface="Calibri"/>
                <a:cs typeface="Calibri"/>
                <a:sym typeface="Calibri"/>
              </a:defRPr>
            </a:lvl2pPr>
            <a:lvl3pPr indent="-349250" lvl="2" marL="1371600" rtl="0" algn="l">
              <a:lnSpc>
                <a:spcPct val="100000"/>
              </a:lnSpc>
              <a:spcBef>
                <a:spcPts val="0"/>
              </a:spcBef>
              <a:spcAft>
                <a:spcPts val="0"/>
              </a:spcAft>
              <a:buSzPts val="1900"/>
              <a:buChar char="■"/>
              <a:defRPr>
                <a:latin typeface="Calibri"/>
                <a:ea typeface="Calibri"/>
                <a:cs typeface="Calibri"/>
                <a:sym typeface="Calibri"/>
              </a:defRPr>
            </a:lvl3pPr>
            <a:lvl4pPr indent="-349250" lvl="3" marL="1828800" rtl="0" algn="l">
              <a:lnSpc>
                <a:spcPct val="100000"/>
              </a:lnSpc>
              <a:spcBef>
                <a:spcPts val="0"/>
              </a:spcBef>
              <a:spcAft>
                <a:spcPts val="0"/>
              </a:spcAft>
              <a:buSzPts val="1900"/>
              <a:buChar char="●"/>
              <a:defRPr>
                <a:latin typeface="Calibri"/>
                <a:ea typeface="Calibri"/>
                <a:cs typeface="Calibri"/>
                <a:sym typeface="Calibri"/>
              </a:defRPr>
            </a:lvl4pPr>
            <a:lvl5pPr indent="-349250" lvl="4" marL="2286000" rtl="0" algn="l">
              <a:lnSpc>
                <a:spcPct val="100000"/>
              </a:lnSpc>
              <a:spcBef>
                <a:spcPts val="0"/>
              </a:spcBef>
              <a:spcAft>
                <a:spcPts val="0"/>
              </a:spcAft>
              <a:buSzPts val="1900"/>
              <a:buChar char="○"/>
              <a:defRPr>
                <a:latin typeface="Calibri"/>
                <a:ea typeface="Calibri"/>
                <a:cs typeface="Calibri"/>
                <a:sym typeface="Calibri"/>
              </a:defRPr>
            </a:lvl5pPr>
            <a:lvl6pPr indent="-349250" lvl="5" marL="2743200" rtl="0" algn="l">
              <a:lnSpc>
                <a:spcPct val="115000"/>
              </a:lnSpc>
              <a:spcBef>
                <a:spcPts val="2100"/>
              </a:spcBef>
              <a:spcAft>
                <a:spcPts val="0"/>
              </a:spcAft>
              <a:buSzPts val="1900"/>
              <a:buChar char="■"/>
              <a:defRPr/>
            </a:lvl6pPr>
            <a:lvl7pPr indent="-349250" lvl="6" marL="3200400" rtl="0" algn="l">
              <a:lnSpc>
                <a:spcPct val="115000"/>
              </a:lnSpc>
              <a:spcBef>
                <a:spcPts val="2100"/>
              </a:spcBef>
              <a:spcAft>
                <a:spcPts val="0"/>
              </a:spcAft>
              <a:buSzPts val="1900"/>
              <a:buChar char="●"/>
              <a:defRPr/>
            </a:lvl7pPr>
            <a:lvl8pPr indent="-349250" lvl="7" marL="3657600" rtl="0" algn="l">
              <a:lnSpc>
                <a:spcPct val="115000"/>
              </a:lnSpc>
              <a:spcBef>
                <a:spcPts val="2100"/>
              </a:spcBef>
              <a:spcAft>
                <a:spcPts val="0"/>
              </a:spcAft>
              <a:buSzPts val="1900"/>
              <a:buChar char="○"/>
              <a:defRPr/>
            </a:lvl8pPr>
            <a:lvl9pPr indent="-349250" lvl="8" marL="4114800" rtl="0" algn="l">
              <a:lnSpc>
                <a:spcPct val="115000"/>
              </a:lnSpc>
              <a:spcBef>
                <a:spcPts val="2100"/>
              </a:spcBef>
              <a:spcAft>
                <a:spcPts val="2100"/>
              </a:spcAft>
              <a:buSzPts val="1900"/>
              <a:buChar char="■"/>
              <a:defRPr/>
            </a:lvl9pPr>
          </a:lstStyle>
          <a:p/>
        </p:txBody>
      </p:sp>
      <p:sp>
        <p:nvSpPr>
          <p:cNvPr id="50" name="Google Shape;50;g8b31a33b68_1_140"/>
          <p:cNvSpPr txBox="1"/>
          <p:nvPr>
            <p:ph idx="12" type="sldNum"/>
          </p:nvPr>
        </p:nvSpPr>
        <p:spPr>
          <a:xfrm>
            <a:off x="11472598" y="6454581"/>
            <a:ext cx="506100" cy="3651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1_Title only">
    <p:spTree>
      <p:nvGrpSpPr>
        <p:cNvPr id="51" name="Shape 51"/>
        <p:cNvGrpSpPr/>
        <p:nvPr/>
      </p:nvGrpSpPr>
      <p:grpSpPr>
        <a:xfrm>
          <a:off x="0" y="0"/>
          <a:ext cx="0" cy="0"/>
          <a:chOff x="0" y="0"/>
          <a:chExt cx="0" cy="0"/>
        </a:xfrm>
      </p:grpSpPr>
      <p:sp>
        <p:nvSpPr>
          <p:cNvPr id="52" name="Google Shape;52;g8b31a33b68_1_144"/>
          <p:cNvSpPr txBox="1"/>
          <p:nvPr>
            <p:ph type="title"/>
          </p:nvPr>
        </p:nvSpPr>
        <p:spPr>
          <a:xfrm>
            <a:off x="496800" y="334924"/>
            <a:ext cx="11360700" cy="658500"/>
          </a:xfrm>
          <a:prstGeom prst="rect">
            <a:avLst/>
          </a:prstGeom>
          <a:noFill/>
          <a:ln>
            <a:noFill/>
          </a:ln>
        </p:spPr>
        <p:txBody>
          <a:bodyPr anchorCtr="0" anchor="t" bIns="121900" lIns="122400" spcFirstLastPara="1" rIns="122400" wrap="square" tIns="121900">
            <a:noAutofit/>
          </a:bodyPr>
          <a:lstStyle>
            <a:lvl1pPr lvl="0" rtl="0" algn="l">
              <a:lnSpc>
                <a:spcPct val="100000"/>
              </a:lnSpc>
              <a:spcBef>
                <a:spcPts val="0"/>
              </a:spcBef>
              <a:spcAft>
                <a:spcPts val="0"/>
              </a:spcAft>
              <a:buSzPts val="3000"/>
              <a:buNone/>
              <a:defRPr sz="2000">
                <a:latin typeface="Calibri"/>
                <a:ea typeface="Calibri"/>
                <a:cs typeface="Calibri"/>
                <a:sym typeface="Calibri"/>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sp>
        <p:nvSpPr>
          <p:cNvPr id="53" name="Google Shape;53;g8b31a33b68_1_144"/>
          <p:cNvSpPr txBox="1"/>
          <p:nvPr>
            <p:ph idx="12" type="sldNum"/>
          </p:nvPr>
        </p:nvSpPr>
        <p:spPr>
          <a:xfrm>
            <a:off x="11296610" y="6413147"/>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IT"/>
              <a:t>‹#›</a:t>
            </a:fld>
            <a:endParaRPr/>
          </a:p>
        </p:txBody>
      </p:sp>
      <p:cxnSp>
        <p:nvCxnSpPr>
          <p:cNvPr id="54" name="Google Shape;54;g8b31a33b68_1_144"/>
          <p:cNvCxnSpPr/>
          <p:nvPr/>
        </p:nvCxnSpPr>
        <p:spPr>
          <a:xfrm>
            <a:off x="481840" y="766563"/>
            <a:ext cx="3170400" cy="11100"/>
          </a:xfrm>
          <a:prstGeom prst="straightConnector1">
            <a:avLst/>
          </a:prstGeom>
          <a:noFill/>
          <a:ln cap="flat" cmpd="sng" w="28575">
            <a:solidFill>
              <a:srgbClr val="C00000"/>
            </a:solidFill>
            <a:prstDash val="solid"/>
            <a:round/>
            <a:headEnd len="sm" w="sm" type="none"/>
            <a:tailEnd len="sm" w="sm" type="none"/>
          </a:ln>
        </p:spPr>
      </p:cxnSp>
      <p:sp>
        <p:nvSpPr>
          <p:cNvPr id="55" name="Google Shape;55;g8b31a33b68_1_144"/>
          <p:cNvSpPr txBox="1"/>
          <p:nvPr>
            <p:ph idx="1" type="body"/>
          </p:nvPr>
        </p:nvSpPr>
        <p:spPr>
          <a:xfrm>
            <a:off x="334963" y="1209153"/>
            <a:ext cx="11306100" cy="4883700"/>
          </a:xfrm>
          <a:prstGeom prst="rect">
            <a:avLst/>
          </a:prstGeom>
          <a:noFill/>
          <a:ln>
            <a:noFill/>
          </a:ln>
        </p:spPr>
        <p:txBody>
          <a:bodyPr anchorCtr="0" anchor="t" bIns="121900" lIns="121900" spcFirstLastPara="1" rIns="121900" wrap="square" tIns="121900">
            <a:noAutofit/>
          </a:bodyPr>
          <a:lstStyle>
            <a:lvl1pPr indent="-355600" lvl="0" marL="457200" rtl="0" algn="l">
              <a:lnSpc>
                <a:spcPct val="115000"/>
              </a:lnSpc>
              <a:spcBef>
                <a:spcPts val="0"/>
              </a:spcBef>
              <a:spcAft>
                <a:spcPts val="0"/>
              </a:spcAft>
              <a:buSzPts val="2000"/>
              <a:buChar char="●"/>
              <a:defRPr sz="2000"/>
            </a:lvl1pPr>
            <a:lvl2pPr indent="-349250" lvl="1" marL="914400" rtl="0" algn="l">
              <a:lnSpc>
                <a:spcPct val="115000"/>
              </a:lnSpc>
              <a:spcBef>
                <a:spcPts val="2100"/>
              </a:spcBef>
              <a:spcAft>
                <a:spcPts val="0"/>
              </a:spcAft>
              <a:buSzPts val="1900"/>
              <a:buChar char="○"/>
              <a:defRPr/>
            </a:lvl2pPr>
            <a:lvl3pPr indent="-349250" lvl="2" marL="1371600" rtl="0" algn="l">
              <a:lnSpc>
                <a:spcPct val="115000"/>
              </a:lnSpc>
              <a:spcBef>
                <a:spcPts val="2100"/>
              </a:spcBef>
              <a:spcAft>
                <a:spcPts val="0"/>
              </a:spcAft>
              <a:buSzPts val="1900"/>
              <a:buChar char="■"/>
              <a:defRPr/>
            </a:lvl3pPr>
            <a:lvl4pPr indent="-349250" lvl="3" marL="1828800" rtl="0" algn="l">
              <a:lnSpc>
                <a:spcPct val="115000"/>
              </a:lnSpc>
              <a:spcBef>
                <a:spcPts val="2100"/>
              </a:spcBef>
              <a:spcAft>
                <a:spcPts val="0"/>
              </a:spcAft>
              <a:buSzPts val="1900"/>
              <a:buChar char="●"/>
              <a:defRPr/>
            </a:lvl4pPr>
            <a:lvl5pPr indent="-349250" lvl="4" marL="2286000" rtl="0" algn="l">
              <a:lnSpc>
                <a:spcPct val="115000"/>
              </a:lnSpc>
              <a:spcBef>
                <a:spcPts val="2100"/>
              </a:spcBef>
              <a:spcAft>
                <a:spcPts val="0"/>
              </a:spcAft>
              <a:buSzPts val="1900"/>
              <a:buChar char="○"/>
              <a:defRPr/>
            </a:lvl5pPr>
            <a:lvl6pPr indent="-349250" lvl="5" marL="2743200" rtl="0" algn="l">
              <a:lnSpc>
                <a:spcPct val="115000"/>
              </a:lnSpc>
              <a:spcBef>
                <a:spcPts val="2100"/>
              </a:spcBef>
              <a:spcAft>
                <a:spcPts val="0"/>
              </a:spcAft>
              <a:buSzPts val="1900"/>
              <a:buChar char="■"/>
              <a:defRPr/>
            </a:lvl6pPr>
            <a:lvl7pPr indent="-349250" lvl="6" marL="3200400" rtl="0" algn="l">
              <a:lnSpc>
                <a:spcPct val="115000"/>
              </a:lnSpc>
              <a:spcBef>
                <a:spcPts val="2100"/>
              </a:spcBef>
              <a:spcAft>
                <a:spcPts val="0"/>
              </a:spcAft>
              <a:buSzPts val="1900"/>
              <a:buChar char="●"/>
              <a:defRPr/>
            </a:lvl7pPr>
            <a:lvl8pPr indent="-349250" lvl="7" marL="3657600" rtl="0" algn="l">
              <a:lnSpc>
                <a:spcPct val="115000"/>
              </a:lnSpc>
              <a:spcBef>
                <a:spcPts val="2100"/>
              </a:spcBef>
              <a:spcAft>
                <a:spcPts val="0"/>
              </a:spcAft>
              <a:buSzPts val="1900"/>
              <a:buChar char="○"/>
              <a:defRPr/>
            </a:lvl8pPr>
            <a:lvl9pPr indent="-349250" lvl="8" marL="4114800" rtl="0" algn="l">
              <a:lnSpc>
                <a:spcPct val="115000"/>
              </a:lnSpc>
              <a:spcBef>
                <a:spcPts val="2100"/>
              </a:spcBef>
              <a:spcAft>
                <a:spcPts val="2100"/>
              </a:spcAft>
              <a:buSzPts val="19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yout personalizzato">
  <p:cSld name="Layout personalizzato">
    <p:spTree>
      <p:nvGrpSpPr>
        <p:cNvPr id="56" name="Shape 56"/>
        <p:cNvGrpSpPr/>
        <p:nvPr/>
      </p:nvGrpSpPr>
      <p:grpSpPr>
        <a:xfrm>
          <a:off x="0" y="0"/>
          <a:ext cx="0" cy="0"/>
          <a:chOff x="0" y="0"/>
          <a:chExt cx="0" cy="0"/>
        </a:xfrm>
      </p:grpSpPr>
      <p:sp>
        <p:nvSpPr>
          <p:cNvPr id="57" name="Google Shape;57;g8b31a33b68_1_149"/>
          <p:cNvSpPr txBox="1"/>
          <p:nvPr>
            <p:ph idx="12" type="sldNum"/>
          </p:nvPr>
        </p:nvSpPr>
        <p:spPr>
          <a:xfrm>
            <a:off x="11296610" y="6413147"/>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IT"/>
              <a:t>‹#›</a:t>
            </a:fld>
            <a:endParaRPr/>
          </a:p>
        </p:txBody>
      </p:sp>
      <p:sp>
        <p:nvSpPr>
          <p:cNvPr id="58" name="Google Shape;58;g8b31a33b68_1_149"/>
          <p:cNvSpPr txBox="1"/>
          <p:nvPr>
            <p:ph idx="1" type="body"/>
          </p:nvPr>
        </p:nvSpPr>
        <p:spPr>
          <a:xfrm>
            <a:off x="334963" y="432560"/>
            <a:ext cx="11306100" cy="5660400"/>
          </a:xfrm>
          <a:prstGeom prst="rect">
            <a:avLst/>
          </a:prstGeom>
          <a:noFill/>
          <a:ln>
            <a:noFill/>
          </a:ln>
        </p:spPr>
        <p:txBody>
          <a:bodyPr anchorCtr="0" anchor="t" bIns="121900" lIns="121900" spcFirstLastPara="1" rIns="121900" wrap="square" tIns="121900">
            <a:noAutofit/>
          </a:bodyPr>
          <a:lstStyle>
            <a:lvl1pPr indent="-381000" lvl="0" marL="457200" rtl="0" algn="just">
              <a:lnSpc>
                <a:spcPct val="115000"/>
              </a:lnSpc>
              <a:spcBef>
                <a:spcPts val="0"/>
              </a:spcBef>
              <a:spcAft>
                <a:spcPts val="0"/>
              </a:spcAft>
              <a:buSzPts val="2400"/>
              <a:buChar char="●"/>
              <a:defRPr sz="2000"/>
            </a:lvl1pPr>
            <a:lvl2pPr indent="-349250" lvl="1" marL="914400" rtl="0" algn="l">
              <a:lnSpc>
                <a:spcPct val="115000"/>
              </a:lnSpc>
              <a:spcBef>
                <a:spcPts val="2100"/>
              </a:spcBef>
              <a:spcAft>
                <a:spcPts val="0"/>
              </a:spcAft>
              <a:buSzPts val="1900"/>
              <a:buChar char="○"/>
              <a:defRPr/>
            </a:lvl2pPr>
            <a:lvl3pPr indent="-349250" lvl="2" marL="1371600" rtl="0" algn="l">
              <a:lnSpc>
                <a:spcPct val="115000"/>
              </a:lnSpc>
              <a:spcBef>
                <a:spcPts val="2100"/>
              </a:spcBef>
              <a:spcAft>
                <a:spcPts val="0"/>
              </a:spcAft>
              <a:buSzPts val="1900"/>
              <a:buChar char="■"/>
              <a:defRPr/>
            </a:lvl3pPr>
            <a:lvl4pPr indent="-349250" lvl="3" marL="1828800" rtl="0" algn="l">
              <a:lnSpc>
                <a:spcPct val="115000"/>
              </a:lnSpc>
              <a:spcBef>
                <a:spcPts val="2100"/>
              </a:spcBef>
              <a:spcAft>
                <a:spcPts val="0"/>
              </a:spcAft>
              <a:buSzPts val="1900"/>
              <a:buChar char="●"/>
              <a:defRPr/>
            </a:lvl4pPr>
            <a:lvl5pPr indent="-349250" lvl="4" marL="2286000" rtl="0" algn="l">
              <a:lnSpc>
                <a:spcPct val="115000"/>
              </a:lnSpc>
              <a:spcBef>
                <a:spcPts val="2100"/>
              </a:spcBef>
              <a:spcAft>
                <a:spcPts val="0"/>
              </a:spcAft>
              <a:buSzPts val="1900"/>
              <a:buChar char="○"/>
              <a:defRPr/>
            </a:lvl5pPr>
            <a:lvl6pPr indent="-349250" lvl="5" marL="2743200" rtl="0" algn="l">
              <a:lnSpc>
                <a:spcPct val="115000"/>
              </a:lnSpc>
              <a:spcBef>
                <a:spcPts val="2100"/>
              </a:spcBef>
              <a:spcAft>
                <a:spcPts val="0"/>
              </a:spcAft>
              <a:buSzPts val="1900"/>
              <a:buChar char="■"/>
              <a:defRPr/>
            </a:lvl6pPr>
            <a:lvl7pPr indent="-349250" lvl="6" marL="3200400" rtl="0" algn="l">
              <a:lnSpc>
                <a:spcPct val="115000"/>
              </a:lnSpc>
              <a:spcBef>
                <a:spcPts val="2100"/>
              </a:spcBef>
              <a:spcAft>
                <a:spcPts val="0"/>
              </a:spcAft>
              <a:buSzPts val="1900"/>
              <a:buChar char="●"/>
              <a:defRPr/>
            </a:lvl7pPr>
            <a:lvl8pPr indent="-349250" lvl="7" marL="3657600" rtl="0" algn="l">
              <a:lnSpc>
                <a:spcPct val="115000"/>
              </a:lnSpc>
              <a:spcBef>
                <a:spcPts val="2100"/>
              </a:spcBef>
              <a:spcAft>
                <a:spcPts val="0"/>
              </a:spcAft>
              <a:buSzPts val="1900"/>
              <a:buChar char="○"/>
              <a:defRPr/>
            </a:lvl8pPr>
            <a:lvl9pPr indent="-349250" lvl="8" marL="4114800" rtl="0" algn="l">
              <a:lnSpc>
                <a:spcPct val="115000"/>
              </a:lnSpc>
              <a:spcBef>
                <a:spcPts val="2100"/>
              </a:spcBef>
              <a:spcAft>
                <a:spcPts val="2100"/>
              </a:spcAft>
              <a:buSzPts val="19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slideLayout" Target="../slideLayouts/slideLayout8.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9" name="Shape 9"/>
        <p:cNvGrpSpPr/>
        <p:nvPr/>
      </p:nvGrpSpPr>
      <p:grpSpPr>
        <a:xfrm>
          <a:off x="0" y="0"/>
          <a:ext cx="0" cy="0"/>
          <a:chOff x="0" y="0"/>
          <a:chExt cx="0" cy="0"/>
        </a:xfrm>
      </p:grpSpPr>
      <p:sp>
        <p:nvSpPr>
          <p:cNvPr id="10" name="Google Shape;10;p8"/>
          <p:cNvSpPr txBox="1"/>
          <p:nvPr>
            <p:ph type="title"/>
          </p:nvPr>
        </p:nvSpPr>
        <p:spPr>
          <a:xfrm>
            <a:off x="496800" y="334924"/>
            <a:ext cx="11360700" cy="658500"/>
          </a:xfrm>
          <a:prstGeom prst="rect">
            <a:avLst/>
          </a:prstGeom>
          <a:noFill/>
          <a:ln>
            <a:noFill/>
          </a:ln>
        </p:spPr>
        <p:txBody>
          <a:bodyPr anchorCtr="0" anchor="t" bIns="121900" lIns="122400" spcFirstLastPara="1" rIns="122400" wrap="square" tIns="121900">
            <a:noAutofit/>
          </a:bodyPr>
          <a:lstStyle>
            <a:lvl1pPr lvl="0" marR="0" rtl="0" algn="l">
              <a:lnSpc>
                <a:spcPct val="100000"/>
              </a:lnSpc>
              <a:spcBef>
                <a:spcPts val="0"/>
              </a:spcBef>
              <a:spcAft>
                <a:spcPts val="0"/>
              </a:spcAft>
              <a:buClr>
                <a:srgbClr val="001242"/>
              </a:buClr>
              <a:buSzPts val="3000"/>
              <a:buFont typeface="Source Sans Pro SemiBold"/>
              <a:buNone/>
              <a:defRPr b="1" i="0" sz="3000" u="none" cap="none" strike="noStrike">
                <a:solidFill>
                  <a:srgbClr val="001242"/>
                </a:solidFill>
                <a:latin typeface="Source Sans Pro SemiBold"/>
                <a:ea typeface="Source Sans Pro SemiBold"/>
                <a:cs typeface="Source Sans Pro SemiBold"/>
                <a:sym typeface="Source Sans Pro SemiBold"/>
              </a:defRPr>
            </a:lvl1pPr>
            <a:lvl2pPr lvl="1" marR="0" rtl="0" algn="l">
              <a:lnSpc>
                <a:spcPct val="100000"/>
              </a:lnSpc>
              <a:spcBef>
                <a:spcPts val="0"/>
              </a:spcBef>
              <a:spcAft>
                <a:spcPts val="0"/>
              </a:spcAft>
              <a:buClr>
                <a:srgbClr val="001242"/>
              </a:buClr>
              <a:buSzPts val="3700"/>
              <a:buFont typeface="Arial"/>
              <a:buNone/>
              <a:defRPr b="0" i="0" sz="3700" u="none" cap="none" strike="noStrike">
                <a:solidFill>
                  <a:srgbClr val="001242"/>
                </a:solidFill>
                <a:latin typeface="Arial"/>
                <a:ea typeface="Arial"/>
                <a:cs typeface="Arial"/>
                <a:sym typeface="Arial"/>
              </a:defRPr>
            </a:lvl2pPr>
            <a:lvl3pPr lvl="2" marR="0" rtl="0" algn="l">
              <a:lnSpc>
                <a:spcPct val="100000"/>
              </a:lnSpc>
              <a:spcBef>
                <a:spcPts val="0"/>
              </a:spcBef>
              <a:spcAft>
                <a:spcPts val="0"/>
              </a:spcAft>
              <a:buClr>
                <a:srgbClr val="001242"/>
              </a:buClr>
              <a:buSzPts val="3700"/>
              <a:buFont typeface="Arial"/>
              <a:buNone/>
              <a:defRPr b="0" i="0" sz="3700" u="none" cap="none" strike="noStrike">
                <a:solidFill>
                  <a:srgbClr val="001242"/>
                </a:solidFill>
                <a:latin typeface="Arial"/>
                <a:ea typeface="Arial"/>
                <a:cs typeface="Arial"/>
                <a:sym typeface="Arial"/>
              </a:defRPr>
            </a:lvl3pPr>
            <a:lvl4pPr lvl="3" marR="0" rtl="0" algn="l">
              <a:lnSpc>
                <a:spcPct val="100000"/>
              </a:lnSpc>
              <a:spcBef>
                <a:spcPts val="0"/>
              </a:spcBef>
              <a:spcAft>
                <a:spcPts val="0"/>
              </a:spcAft>
              <a:buClr>
                <a:srgbClr val="001242"/>
              </a:buClr>
              <a:buSzPts val="3700"/>
              <a:buFont typeface="Arial"/>
              <a:buNone/>
              <a:defRPr b="0" i="0" sz="3700" u="none" cap="none" strike="noStrike">
                <a:solidFill>
                  <a:srgbClr val="001242"/>
                </a:solidFill>
                <a:latin typeface="Arial"/>
                <a:ea typeface="Arial"/>
                <a:cs typeface="Arial"/>
                <a:sym typeface="Arial"/>
              </a:defRPr>
            </a:lvl4pPr>
            <a:lvl5pPr lvl="4" marR="0" rtl="0" algn="l">
              <a:lnSpc>
                <a:spcPct val="100000"/>
              </a:lnSpc>
              <a:spcBef>
                <a:spcPts val="0"/>
              </a:spcBef>
              <a:spcAft>
                <a:spcPts val="0"/>
              </a:spcAft>
              <a:buClr>
                <a:srgbClr val="001242"/>
              </a:buClr>
              <a:buSzPts val="3700"/>
              <a:buFont typeface="Arial"/>
              <a:buNone/>
              <a:defRPr b="0" i="0" sz="3700" u="none" cap="none" strike="noStrike">
                <a:solidFill>
                  <a:srgbClr val="001242"/>
                </a:solidFill>
                <a:latin typeface="Arial"/>
                <a:ea typeface="Arial"/>
                <a:cs typeface="Arial"/>
                <a:sym typeface="Arial"/>
              </a:defRPr>
            </a:lvl5pPr>
            <a:lvl6pPr lvl="5" marR="0" rtl="0" algn="l">
              <a:lnSpc>
                <a:spcPct val="100000"/>
              </a:lnSpc>
              <a:spcBef>
                <a:spcPts val="0"/>
              </a:spcBef>
              <a:spcAft>
                <a:spcPts val="0"/>
              </a:spcAft>
              <a:buClr>
                <a:srgbClr val="001242"/>
              </a:buClr>
              <a:buSzPts val="3700"/>
              <a:buFont typeface="Arial"/>
              <a:buNone/>
              <a:defRPr b="0" i="0" sz="3700" u="none" cap="none" strike="noStrike">
                <a:solidFill>
                  <a:srgbClr val="001242"/>
                </a:solidFill>
                <a:latin typeface="Arial"/>
                <a:ea typeface="Arial"/>
                <a:cs typeface="Arial"/>
                <a:sym typeface="Arial"/>
              </a:defRPr>
            </a:lvl6pPr>
            <a:lvl7pPr lvl="6" marR="0" rtl="0" algn="l">
              <a:lnSpc>
                <a:spcPct val="100000"/>
              </a:lnSpc>
              <a:spcBef>
                <a:spcPts val="0"/>
              </a:spcBef>
              <a:spcAft>
                <a:spcPts val="0"/>
              </a:spcAft>
              <a:buClr>
                <a:srgbClr val="001242"/>
              </a:buClr>
              <a:buSzPts val="3700"/>
              <a:buFont typeface="Arial"/>
              <a:buNone/>
              <a:defRPr b="0" i="0" sz="3700" u="none" cap="none" strike="noStrike">
                <a:solidFill>
                  <a:srgbClr val="001242"/>
                </a:solidFill>
                <a:latin typeface="Arial"/>
                <a:ea typeface="Arial"/>
                <a:cs typeface="Arial"/>
                <a:sym typeface="Arial"/>
              </a:defRPr>
            </a:lvl7pPr>
            <a:lvl8pPr lvl="7" marR="0" rtl="0" algn="l">
              <a:lnSpc>
                <a:spcPct val="100000"/>
              </a:lnSpc>
              <a:spcBef>
                <a:spcPts val="0"/>
              </a:spcBef>
              <a:spcAft>
                <a:spcPts val="0"/>
              </a:spcAft>
              <a:buClr>
                <a:srgbClr val="001242"/>
              </a:buClr>
              <a:buSzPts val="3700"/>
              <a:buFont typeface="Arial"/>
              <a:buNone/>
              <a:defRPr b="0" i="0" sz="3700" u="none" cap="none" strike="noStrike">
                <a:solidFill>
                  <a:srgbClr val="001242"/>
                </a:solidFill>
                <a:latin typeface="Arial"/>
                <a:ea typeface="Arial"/>
                <a:cs typeface="Arial"/>
                <a:sym typeface="Arial"/>
              </a:defRPr>
            </a:lvl8pPr>
            <a:lvl9pPr lvl="8" marR="0" rtl="0" algn="l">
              <a:lnSpc>
                <a:spcPct val="100000"/>
              </a:lnSpc>
              <a:spcBef>
                <a:spcPts val="0"/>
              </a:spcBef>
              <a:spcAft>
                <a:spcPts val="0"/>
              </a:spcAft>
              <a:buClr>
                <a:srgbClr val="001242"/>
              </a:buClr>
              <a:buSzPts val="3700"/>
              <a:buFont typeface="Arial"/>
              <a:buNone/>
              <a:defRPr b="0" i="0" sz="3700" u="none" cap="none" strike="noStrike">
                <a:solidFill>
                  <a:srgbClr val="001242"/>
                </a:solidFill>
                <a:latin typeface="Arial"/>
                <a:ea typeface="Arial"/>
                <a:cs typeface="Arial"/>
                <a:sym typeface="Arial"/>
              </a:defRPr>
            </a:lvl9pPr>
          </a:lstStyle>
          <a:p/>
        </p:txBody>
      </p:sp>
      <p:sp>
        <p:nvSpPr>
          <p:cNvPr id="11" name="Google Shape;11;p8"/>
          <p:cNvSpPr txBox="1"/>
          <p:nvPr>
            <p:ph idx="1" type="body"/>
          </p:nvPr>
        </p:nvSpPr>
        <p:spPr>
          <a:xfrm>
            <a:off x="377272" y="1209502"/>
            <a:ext cx="11360700" cy="5203645"/>
          </a:xfrm>
          <a:prstGeom prst="rect">
            <a:avLst/>
          </a:prstGeom>
          <a:noFill/>
          <a:ln>
            <a:noFill/>
          </a:ln>
        </p:spPr>
        <p:txBody>
          <a:bodyPr anchorCtr="0" anchor="t" bIns="121900" lIns="121900" spcFirstLastPara="1" rIns="121900" wrap="square" tIns="121900">
            <a:noAutofit/>
          </a:bodyPr>
          <a:lstStyle>
            <a:lvl1pPr indent="-381000" lvl="0" marL="457200" marR="0" rtl="0" algn="l">
              <a:lnSpc>
                <a:spcPct val="115000"/>
              </a:lnSpc>
              <a:spcBef>
                <a:spcPts val="0"/>
              </a:spcBef>
              <a:spcAft>
                <a:spcPts val="0"/>
              </a:spcAft>
              <a:buClr>
                <a:srgbClr val="001242"/>
              </a:buClr>
              <a:buSzPts val="2400"/>
              <a:buFont typeface="Arial"/>
              <a:buChar char="●"/>
              <a:defRPr b="0" i="0" sz="2400" u="none" cap="none" strike="noStrike">
                <a:solidFill>
                  <a:srgbClr val="001242"/>
                </a:solidFill>
                <a:latin typeface="Calibri"/>
                <a:ea typeface="Calibri"/>
                <a:cs typeface="Calibri"/>
                <a:sym typeface="Calibri"/>
              </a:defRPr>
            </a:lvl1pPr>
            <a:lvl2pPr indent="-349250" lvl="1" marL="914400" marR="0" rtl="0" algn="l">
              <a:lnSpc>
                <a:spcPct val="115000"/>
              </a:lnSpc>
              <a:spcBef>
                <a:spcPts val="2100"/>
              </a:spcBef>
              <a:spcAft>
                <a:spcPts val="0"/>
              </a:spcAft>
              <a:buClr>
                <a:srgbClr val="001242"/>
              </a:buClr>
              <a:buSzPts val="1900"/>
              <a:buFont typeface="Arial"/>
              <a:buChar char="○"/>
              <a:defRPr b="0" i="0" sz="1900" u="none" cap="none" strike="noStrike">
                <a:solidFill>
                  <a:srgbClr val="001242"/>
                </a:solidFill>
                <a:latin typeface="Arial"/>
                <a:ea typeface="Arial"/>
                <a:cs typeface="Arial"/>
                <a:sym typeface="Arial"/>
              </a:defRPr>
            </a:lvl2pPr>
            <a:lvl3pPr indent="-349250" lvl="2" marL="1371600" marR="0" rtl="0" algn="l">
              <a:lnSpc>
                <a:spcPct val="115000"/>
              </a:lnSpc>
              <a:spcBef>
                <a:spcPts val="2100"/>
              </a:spcBef>
              <a:spcAft>
                <a:spcPts val="0"/>
              </a:spcAft>
              <a:buClr>
                <a:srgbClr val="001242"/>
              </a:buClr>
              <a:buSzPts val="1900"/>
              <a:buFont typeface="Arial"/>
              <a:buChar char="■"/>
              <a:defRPr b="0" i="0" sz="1900" u="none" cap="none" strike="noStrike">
                <a:solidFill>
                  <a:srgbClr val="001242"/>
                </a:solidFill>
                <a:latin typeface="Arial"/>
                <a:ea typeface="Arial"/>
                <a:cs typeface="Arial"/>
                <a:sym typeface="Arial"/>
              </a:defRPr>
            </a:lvl3pPr>
            <a:lvl4pPr indent="-349250" lvl="3" marL="1828800" marR="0" rtl="0" algn="l">
              <a:lnSpc>
                <a:spcPct val="115000"/>
              </a:lnSpc>
              <a:spcBef>
                <a:spcPts val="2100"/>
              </a:spcBef>
              <a:spcAft>
                <a:spcPts val="0"/>
              </a:spcAft>
              <a:buClr>
                <a:srgbClr val="001242"/>
              </a:buClr>
              <a:buSzPts val="1900"/>
              <a:buFont typeface="Arial"/>
              <a:buChar char="●"/>
              <a:defRPr b="0" i="0" sz="1900" u="none" cap="none" strike="noStrike">
                <a:solidFill>
                  <a:srgbClr val="001242"/>
                </a:solidFill>
                <a:latin typeface="Arial"/>
                <a:ea typeface="Arial"/>
                <a:cs typeface="Arial"/>
                <a:sym typeface="Arial"/>
              </a:defRPr>
            </a:lvl4pPr>
            <a:lvl5pPr indent="-349250" lvl="4" marL="2286000" marR="0" rtl="0" algn="l">
              <a:lnSpc>
                <a:spcPct val="115000"/>
              </a:lnSpc>
              <a:spcBef>
                <a:spcPts val="2100"/>
              </a:spcBef>
              <a:spcAft>
                <a:spcPts val="0"/>
              </a:spcAft>
              <a:buClr>
                <a:srgbClr val="001242"/>
              </a:buClr>
              <a:buSzPts val="1900"/>
              <a:buFont typeface="Arial"/>
              <a:buChar char="○"/>
              <a:defRPr b="0" i="0" sz="1900" u="none" cap="none" strike="noStrike">
                <a:solidFill>
                  <a:srgbClr val="001242"/>
                </a:solidFill>
                <a:latin typeface="Arial"/>
                <a:ea typeface="Arial"/>
                <a:cs typeface="Arial"/>
                <a:sym typeface="Arial"/>
              </a:defRPr>
            </a:lvl5pPr>
            <a:lvl6pPr indent="-349250" lvl="5" marL="2743200" marR="0" rtl="0" algn="l">
              <a:lnSpc>
                <a:spcPct val="115000"/>
              </a:lnSpc>
              <a:spcBef>
                <a:spcPts val="2100"/>
              </a:spcBef>
              <a:spcAft>
                <a:spcPts val="0"/>
              </a:spcAft>
              <a:buClr>
                <a:srgbClr val="001242"/>
              </a:buClr>
              <a:buSzPts val="1900"/>
              <a:buFont typeface="Arial"/>
              <a:buChar char="■"/>
              <a:defRPr b="0" i="0" sz="1900" u="none" cap="none" strike="noStrike">
                <a:solidFill>
                  <a:srgbClr val="001242"/>
                </a:solidFill>
                <a:latin typeface="Arial"/>
                <a:ea typeface="Arial"/>
                <a:cs typeface="Arial"/>
                <a:sym typeface="Arial"/>
              </a:defRPr>
            </a:lvl6pPr>
            <a:lvl7pPr indent="-349250" lvl="6" marL="3200400" marR="0" rtl="0" algn="l">
              <a:lnSpc>
                <a:spcPct val="115000"/>
              </a:lnSpc>
              <a:spcBef>
                <a:spcPts val="2100"/>
              </a:spcBef>
              <a:spcAft>
                <a:spcPts val="0"/>
              </a:spcAft>
              <a:buClr>
                <a:srgbClr val="001242"/>
              </a:buClr>
              <a:buSzPts val="1900"/>
              <a:buFont typeface="Arial"/>
              <a:buChar char="●"/>
              <a:defRPr b="0" i="0" sz="1900" u="none" cap="none" strike="noStrike">
                <a:solidFill>
                  <a:srgbClr val="001242"/>
                </a:solidFill>
                <a:latin typeface="Arial"/>
                <a:ea typeface="Arial"/>
                <a:cs typeface="Arial"/>
                <a:sym typeface="Arial"/>
              </a:defRPr>
            </a:lvl7pPr>
            <a:lvl8pPr indent="-349250" lvl="7" marL="3657600" marR="0" rtl="0" algn="l">
              <a:lnSpc>
                <a:spcPct val="115000"/>
              </a:lnSpc>
              <a:spcBef>
                <a:spcPts val="2100"/>
              </a:spcBef>
              <a:spcAft>
                <a:spcPts val="0"/>
              </a:spcAft>
              <a:buClr>
                <a:srgbClr val="001242"/>
              </a:buClr>
              <a:buSzPts val="1900"/>
              <a:buFont typeface="Arial"/>
              <a:buChar char="○"/>
              <a:defRPr b="0" i="0" sz="1900" u="none" cap="none" strike="noStrike">
                <a:solidFill>
                  <a:srgbClr val="001242"/>
                </a:solidFill>
                <a:latin typeface="Arial"/>
                <a:ea typeface="Arial"/>
                <a:cs typeface="Arial"/>
                <a:sym typeface="Arial"/>
              </a:defRPr>
            </a:lvl8pPr>
            <a:lvl9pPr indent="-349250" lvl="8" marL="4114800" marR="0" rtl="0" algn="l">
              <a:lnSpc>
                <a:spcPct val="115000"/>
              </a:lnSpc>
              <a:spcBef>
                <a:spcPts val="2100"/>
              </a:spcBef>
              <a:spcAft>
                <a:spcPts val="2100"/>
              </a:spcAft>
              <a:buClr>
                <a:srgbClr val="001242"/>
              </a:buClr>
              <a:buSzPts val="1900"/>
              <a:buFont typeface="Arial"/>
              <a:buChar char="■"/>
              <a:defRPr b="0" i="0" sz="1900" u="none" cap="none" strike="noStrike">
                <a:solidFill>
                  <a:srgbClr val="001242"/>
                </a:solidFill>
                <a:latin typeface="Arial"/>
                <a:ea typeface="Arial"/>
                <a:cs typeface="Arial"/>
                <a:sym typeface="Arial"/>
              </a:defRPr>
            </a:lvl9pPr>
          </a:lstStyle>
          <a:p/>
        </p:txBody>
      </p:sp>
      <p:sp>
        <p:nvSpPr>
          <p:cNvPr id="12" name="Google Shape;12;p8"/>
          <p:cNvSpPr txBox="1"/>
          <p:nvPr>
            <p:ph idx="12" type="sldNum"/>
          </p:nvPr>
        </p:nvSpPr>
        <p:spPr>
          <a:xfrm>
            <a:off x="11296610" y="6413147"/>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IT"/>
              <a:t>‹#›</a:t>
            </a:fld>
            <a:endParaRPr/>
          </a:p>
        </p:txBody>
      </p:sp>
      <p:pic>
        <p:nvPicPr>
          <p:cNvPr id="13" name="Google Shape;13;p8"/>
          <p:cNvPicPr preferRelativeResize="0"/>
          <p:nvPr/>
        </p:nvPicPr>
        <p:blipFill rotWithShape="1">
          <a:blip r:embed="rId1">
            <a:alphaModFix/>
          </a:blip>
          <a:srcRect b="0" l="0" r="0" t="0"/>
          <a:stretch/>
        </p:blipFill>
        <p:spPr>
          <a:xfrm>
            <a:off x="10135779" y="148747"/>
            <a:ext cx="1892531" cy="68899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34" name="Shape 34"/>
        <p:cNvGrpSpPr/>
        <p:nvPr/>
      </p:nvGrpSpPr>
      <p:grpSpPr>
        <a:xfrm>
          <a:off x="0" y="0"/>
          <a:ext cx="0" cy="0"/>
          <a:chOff x="0" y="0"/>
          <a:chExt cx="0" cy="0"/>
        </a:xfrm>
      </p:grpSpPr>
      <p:sp>
        <p:nvSpPr>
          <p:cNvPr id="35" name="Google Shape;35;g8b31a33b68_1_127"/>
          <p:cNvSpPr txBox="1"/>
          <p:nvPr>
            <p:ph type="title"/>
          </p:nvPr>
        </p:nvSpPr>
        <p:spPr>
          <a:xfrm>
            <a:off x="496800" y="334924"/>
            <a:ext cx="11360700" cy="658500"/>
          </a:xfrm>
          <a:prstGeom prst="rect">
            <a:avLst/>
          </a:prstGeom>
          <a:noFill/>
          <a:ln>
            <a:noFill/>
          </a:ln>
        </p:spPr>
        <p:txBody>
          <a:bodyPr anchorCtr="0" anchor="t" bIns="121900" lIns="122400" spcFirstLastPara="1" rIns="122400" wrap="square" tIns="121900">
            <a:noAutofit/>
          </a:bodyPr>
          <a:lstStyle>
            <a:lvl1pPr lvl="0" marR="0" rtl="0" algn="l">
              <a:lnSpc>
                <a:spcPct val="100000"/>
              </a:lnSpc>
              <a:spcBef>
                <a:spcPts val="0"/>
              </a:spcBef>
              <a:spcAft>
                <a:spcPts val="0"/>
              </a:spcAft>
              <a:buClr>
                <a:srgbClr val="001242"/>
              </a:buClr>
              <a:buSzPts val="3000"/>
              <a:buFont typeface="Source Sans Pro SemiBold"/>
              <a:buNone/>
              <a:defRPr b="1" i="0" sz="3000" u="none" cap="none" strike="noStrike">
                <a:solidFill>
                  <a:srgbClr val="001242"/>
                </a:solidFill>
                <a:latin typeface="Source Sans Pro SemiBold"/>
                <a:ea typeface="Source Sans Pro SemiBold"/>
                <a:cs typeface="Source Sans Pro SemiBold"/>
                <a:sym typeface="Source Sans Pro SemiBold"/>
              </a:defRPr>
            </a:lvl1pPr>
            <a:lvl2pPr lvl="1" marR="0" rtl="0" algn="l">
              <a:lnSpc>
                <a:spcPct val="100000"/>
              </a:lnSpc>
              <a:spcBef>
                <a:spcPts val="0"/>
              </a:spcBef>
              <a:spcAft>
                <a:spcPts val="0"/>
              </a:spcAft>
              <a:buClr>
                <a:srgbClr val="001242"/>
              </a:buClr>
              <a:buSzPts val="3700"/>
              <a:buFont typeface="Arial"/>
              <a:buNone/>
              <a:defRPr b="0" i="0" sz="3700" u="none" cap="none" strike="noStrike">
                <a:solidFill>
                  <a:srgbClr val="001242"/>
                </a:solidFill>
                <a:latin typeface="Arial"/>
                <a:ea typeface="Arial"/>
                <a:cs typeface="Arial"/>
                <a:sym typeface="Arial"/>
              </a:defRPr>
            </a:lvl2pPr>
            <a:lvl3pPr lvl="2" marR="0" rtl="0" algn="l">
              <a:lnSpc>
                <a:spcPct val="100000"/>
              </a:lnSpc>
              <a:spcBef>
                <a:spcPts val="0"/>
              </a:spcBef>
              <a:spcAft>
                <a:spcPts val="0"/>
              </a:spcAft>
              <a:buClr>
                <a:srgbClr val="001242"/>
              </a:buClr>
              <a:buSzPts val="3700"/>
              <a:buFont typeface="Arial"/>
              <a:buNone/>
              <a:defRPr b="0" i="0" sz="3700" u="none" cap="none" strike="noStrike">
                <a:solidFill>
                  <a:srgbClr val="001242"/>
                </a:solidFill>
                <a:latin typeface="Arial"/>
                <a:ea typeface="Arial"/>
                <a:cs typeface="Arial"/>
                <a:sym typeface="Arial"/>
              </a:defRPr>
            </a:lvl3pPr>
            <a:lvl4pPr lvl="3" marR="0" rtl="0" algn="l">
              <a:lnSpc>
                <a:spcPct val="100000"/>
              </a:lnSpc>
              <a:spcBef>
                <a:spcPts val="0"/>
              </a:spcBef>
              <a:spcAft>
                <a:spcPts val="0"/>
              </a:spcAft>
              <a:buClr>
                <a:srgbClr val="001242"/>
              </a:buClr>
              <a:buSzPts val="3700"/>
              <a:buFont typeface="Arial"/>
              <a:buNone/>
              <a:defRPr b="0" i="0" sz="3700" u="none" cap="none" strike="noStrike">
                <a:solidFill>
                  <a:srgbClr val="001242"/>
                </a:solidFill>
                <a:latin typeface="Arial"/>
                <a:ea typeface="Arial"/>
                <a:cs typeface="Arial"/>
                <a:sym typeface="Arial"/>
              </a:defRPr>
            </a:lvl4pPr>
            <a:lvl5pPr lvl="4" marR="0" rtl="0" algn="l">
              <a:lnSpc>
                <a:spcPct val="100000"/>
              </a:lnSpc>
              <a:spcBef>
                <a:spcPts val="0"/>
              </a:spcBef>
              <a:spcAft>
                <a:spcPts val="0"/>
              </a:spcAft>
              <a:buClr>
                <a:srgbClr val="001242"/>
              </a:buClr>
              <a:buSzPts val="3700"/>
              <a:buFont typeface="Arial"/>
              <a:buNone/>
              <a:defRPr b="0" i="0" sz="3700" u="none" cap="none" strike="noStrike">
                <a:solidFill>
                  <a:srgbClr val="001242"/>
                </a:solidFill>
                <a:latin typeface="Arial"/>
                <a:ea typeface="Arial"/>
                <a:cs typeface="Arial"/>
                <a:sym typeface="Arial"/>
              </a:defRPr>
            </a:lvl5pPr>
            <a:lvl6pPr lvl="5" marR="0" rtl="0" algn="l">
              <a:lnSpc>
                <a:spcPct val="100000"/>
              </a:lnSpc>
              <a:spcBef>
                <a:spcPts val="0"/>
              </a:spcBef>
              <a:spcAft>
                <a:spcPts val="0"/>
              </a:spcAft>
              <a:buClr>
                <a:srgbClr val="001242"/>
              </a:buClr>
              <a:buSzPts val="3700"/>
              <a:buFont typeface="Arial"/>
              <a:buNone/>
              <a:defRPr b="0" i="0" sz="3700" u="none" cap="none" strike="noStrike">
                <a:solidFill>
                  <a:srgbClr val="001242"/>
                </a:solidFill>
                <a:latin typeface="Arial"/>
                <a:ea typeface="Arial"/>
                <a:cs typeface="Arial"/>
                <a:sym typeface="Arial"/>
              </a:defRPr>
            </a:lvl6pPr>
            <a:lvl7pPr lvl="6" marR="0" rtl="0" algn="l">
              <a:lnSpc>
                <a:spcPct val="100000"/>
              </a:lnSpc>
              <a:spcBef>
                <a:spcPts val="0"/>
              </a:spcBef>
              <a:spcAft>
                <a:spcPts val="0"/>
              </a:spcAft>
              <a:buClr>
                <a:srgbClr val="001242"/>
              </a:buClr>
              <a:buSzPts val="3700"/>
              <a:buFont typeface="Arial"/>
              <a:buNone/>
              <a:defRPr b="0" i="0" sz="3700" u="none" cap="none" strike="noStrike">
                <a:solidFill>
                  <a:srgbClr val="001242"/>
                </a:solidFill>
                <a:latin typeface="Arial"/>
                <a:ea typeface="Arial"/>
                <a:cs typeface="Arial"/>
                <a:sym typeface="Arial"/>
              </a:defRPr>
            </a:lvl7pPr>
            <a:lvl8pPr lvl="7" marR="0" rtl="0" algn="l">
              <a:lnSpc>
                <a:spcPct val="100000"/>
              </a:lnSpc>
              <a:spcBef>
                <a:spcPts val="0"/>
              </a:spcBef>
              <a:spcAft>
                <a:spcPts val="0"/>
              </a:spcAft>
              <a:buClr>
                <a:srgbClr val="001242"/>
              </a:buClr>
              <a:buSzPts val="3700"/>
              <a:buFont typeface="Arial"/>
              <a:buNone/>
              <a:defRPr b="0" i="0" sz="3700" u="none" cap="none" strike="noStrike">
                <a:solidFill>
                  <a:srgbClr val="001242"/>
                </a:solidFill>
                <a:latin typeface="Arial"/>
                <a:ea typeface="Arial"/>
                <a:cs typeface="Arial"/>
                <a:sym typeface="Arial"/>
              </a:defRPr>
            </a:lvl8pPr>
            <a:lvl9pPr lvl="8" marR="0" rtl="0" algn="l">
              <a:lnSpc>
                <a:spcPct val="100000"/>
              </a:lnSpc>
              <a:spcBef>
                <a:spcPts val="0"/>
              </a:spcBef>
              <a:spcAft>
                <a:spcPts val="0"/>
              </a:spcAft>
              <a:buClr>
                <a:srgbClr val="001242"/>
              </a:buClr>
              <a:buSzPts val="3700"/>
              <a:buFont typeface="Arial"/>
              <a:buNone/>
              <a:defRPr b="0" i="0" sz="3700" u="none" cap="none" strike="noStrike">
                <a:solidFill>
                  <a:srgbClr val="001242"/>
                </a:solidFill>
                <a:latin typeface="Arial"/>
                <a:ea typeface="Arial"/>
                <a:cs typeface="Arial"/>
                <a:sym typeface="Arial"/>
              </a:defRPr>
            </a:lvl9pPr>
          </a:lstStyle>
          <a:p/>
        </p:txBody>
      </p:sp>
      <p:sp>
        <p:nvSpPr>
          <p:cNvPr id="36" name="Google Shape;36;g8b31a33b68_1_127"/>
          <p:cNvSpPr txBox="1"/>
          <p:nvPr>
            <p:ph idx="1" type="body"/>
          </p:nvPr>
        </p:nvSpPr>
        <p:spPr>
          <a:xfrm>
            <a:off x="377272" y="1209502"/>
            <a:ext cx="11360700" cy="5203500"/>
          </a:xfrm>
          <a:prstGeom prst="rect">
            <a:avLst/>
          </a:prstGeom>
          <a:noFill/>
          <a:ln>
            <a:noFill/>
          </a:ln>
        </p:spPr>
        <p:txBody>
          <a:bodyPr anchorCtr="0" anchor="t" bIns="121900" lIns="121900" spcFirstLastPara="1" rIns="121900" wrap="square" tIns="121900">
            <a:noAutofit/>
          </a:bodyPr>
          <a:lstStyle>
            <a:lvl1pPr indent="-381000" lvl="0" marL="457200" marR="0" rtl="0" algn="l">
              <a:lnSpc>
                <a:spcPct val="115000"/>
              </a:lnSpc>
              <a:spcBef>
                <a:spcPts val="0"/>
              </a:spcBef>
              <a:spcAft>
                <a:spcPts val="0"/>
              </a:spcAft>
              <a:buClr>
                <a:srgbClr val="001242"/>
              </a:buClr>
              <a:buSzPts val="2400"/>
              <a:buFont typeface="Arial"/>
              <a:buChar char="●"/>
              <a:defRPr b="0" i="0" sz="2400" u="none" cap="none" strike="noStrike">
                <a:solidFill>
                  <a:srgbClr val="001242"/>
                </a:solidFill>
                <a:latin typeface="Calibri"/>
                <a:ea typeface="Calibri"/>
                <a:cs typeface="Calibri"/>
                <a:sym typeface="Calibri"/>
              </a:defRPr>
            </a:lvl1pPr>
            <a:lvl2pPr indent="-349250" lvl="1" marL="914400" marR="0" rtl="0" algn="l">
              <a:lnSpc>
                <a:spcPct val="115000"/>
              </a:lnSpc>
              <a:spcBef>
                <a:spcPts val="2100"/>
              </a:spcBef>
              <a:spcAft>
                <a:spcPts val="0"/>
              </a:spcAft>
              <a:buClr>
                <a:srgbClr val="001242"/>
              </a:buClr>
              <a:buSzPts val="1900"/>
              <a:buFont typeface="Arial"/>
              <a:buChar char="○"/>
              <a:defRPr b="0" i="0" sz="1900" u="none" cap="none" strike="noStrike">
                <a:solidFill>
                  <a:srgbClr val="001242"/>
                </a:solidFill>
                <a:latin typeface="Arial"/>
                <a:ea typeface="Arial"/>
                <a:cs typeface="Arial"/>
                <a:sym typeface="Arial"/>
              </a:defRPr>
            </a:lvl2pPr>
            <a:lvl3pPr indent="-349250" lvl="2" marL="1371600" marR="0" rtl="0" algn="l">
              <a:lnSpc>
                <a:spcPct val="115000"/>
              </a:lnSpc>
              <a:spcBef>
                <a:spcPts val="2100"/>
              </a:spcBef>
              <a:spcAft>
                <a:spcPts val="0"/>
              </a:spcAft>
              <a:buClr>
                <a:srgbClr val="001242"/>
              </a:buClr>
              <a:buSzPts val="1900"/>
              <a:buFont typeface="Arial"/>
              <a:buChar char="■"/>
              <a:defRPr b="0" i="0" sz="1900" u="none" cap="none" strike="noStrike">
                <a:solidFill>
                  <a:srgbClr val="001242"/>
                </a:solidFill>
                <a:latin typeface="Arial"/>
                <a:ea typeface="Arial"/>
                <a:cs typeface="Arial"/>
                <a:sym typeface="Arial"/>
              </a:defRPr>
            </a:lvl3pPr>
            <a:lvl4pPr indent="-349250" lvl="3" marL="1828800" marR="0" rtl="0" algn="l">
              <a:lnSpc>
                <a:spcPct val="115000"/>
              </a:lnSpc>
              <a:spcBef>
                <a:spcPts val="2100"/>
              </a:spcBef>
              <a:spcAft>
                <a:spcPts val="0"/>
              </a:spcAft>
              <a:buClr>
                <a:srgbClr val="001242"/>
              </a:buClr>
              <a:buSzPts val="1900"/>
              <a:buFont typeface="Arial"/>
              <a:buChar char="●"/>
              <a:defRPr b="0" i="0" sz="1900" u="none" cap="none" strike="noStrike">
                <a:solidFill>
                  <a:srgbClr val="001242"/>
                </a:solidFill>
                <a:latin typeface="Arial"/>
                <a:ea typeface="Arial"/>
                <a:cs typeface="Arial"/>
                <a:sym typeface="Arial"/>
              </a:defRPr>
            </a:lvl4pPr>
            <a:lvl5pPr indent="-349250" lvl="4" marL="2286000" marR="0" rtl="0" algn="l">
              <a:lnSpc>
                <a:spcPct val="115000"/>
              </a:lnSpc>
              <a:spcBef>
                <a:spcPts val="2100"/>
              </a:spcBef>
              <a:spcAft>
                <a:spcPts val="0"/>
              </a:spcAft>
              <a:buClr>
                <a:srgbClr val="001242"/>
              </a:buClr>
              <a:buSzPts val="1900"/>
              <a:buFont typeface="Arial"/>
              <a:buChar char="○"/>
              <a:defRPr b="0" i="0" sz="1900" u="none" cap="none" strike="noStrike">
                <a:solidFill>
                  <a:srgbClr val="001242"/>
                </a:solidFill>
                <a:latin typeface="Arial"/>
                <a:ea typeface="Arial"/>
                <a:cs typeface="Arial"/>
                <a:sym typeface="Arial"/>
              </a:defRPr>
            </a:lvl5pPr>
            <a:lvl6pPr indent="-349250" lvl="5" marL="2743200" marR="0" rtl="0" algn="l">
              <a:lnSpc>
                <a:spcPct val="115000"/>
              </a:lnSpc>
              <a:spcBef>
                <a:spcPts val="2100"/>
              </a:spcBef>
              <a:spcAft>
                <a:spcPts val="0"/>
              </a:spcAft>
              <a:buClr>
                <a:srgbClr val="001242"/>
              </a:buClr>
              <a:buSzPts val="1900"/>
              <a:buFont typeface="Arial"/>
              <a:buChar char="■"/>
              <a:defRPr b="0" i="0" sz="1900" u="none" cap="none" strike="noStrike">
                <a:solidFill>
                  <a:srgbClr val="001242"/>
                </a:solidFill>
                <a:latin typeface="Arial"/>
                <a:ea typeface="Arial"/>
                <a:cs typeface="Arial"/>
                <a:sym typeface="Arial"/>
              </a:defRPr>
            </a:lvl6pPr>
            <a:lvl7pPr indent="-349250" lvl="6" marL="3200400" marR="0" rtl="0" algn="l">
              <a:lnSpc>
                <a:spcPct val="115000"/>
              </a:lnSpc>
              <a:spcBef>
                <a:spcPts val="2100"/>
              </a:spcBef>
              <a:spcAft>
                <a:spcPts val="0"/>
              </a:spcAft>
              <a:buClr>
                <a:srgbClr val="001242"/>
              </a:buClr>
              <a:buSzPts val="1900"/>
              <a:buFont typeface="Arial"/>
              <a:buChar char="●"/>
              <a:defRPr b="0" i="0" sz="1900" u="none" cap="none" strike="noStrike">
                <a:solidFill>
                  <a:srgbClr val="001242"/>
                </a:solidFill>
                <a:latin typeface="Arial"/>
                <a:ea typeface="Arial"/>
                <a:cs typeface="Arial"/>
                <a:sym typeface="Arial"/>
              </a:defRPr>
            </a:lvl7pPr>
            <a:lvl8pPr indent="-349250" lvl="7" marL="3657600" marR="0" rtl="0" algn="l">
              <a:lnSpc>
                <a:spcPct val="115000"/>
              </a:lnSpc>
              <a:spcBef>
                <a:spcPts val="2100"/>
              </a:spcBef>
              <a:spcAft>
                <a:spcPts val="0"/>
              </a:spcAft>
              <a:buClr>
                <a:srgbClr val="001242"/>
              </a:buClr>
              <a:buSzPts val="1900"/>
              <a:buFont typeface="Arial"/>
              <a:buChar char="○"/>
              <a:defRPr b="0" i="0" sz="1900" u="none" cap="none" strike="noStrike">
                <a:solidFill>
                  <a:srgbClr val="001242"/>
                </a:solidFill>
                <a:latin typeface="Arial"/>
                <a:ea typeface="Arial"/>
                <a:cs typeface="Arial"/>
                <a:sym typeface="Arial"/>
              </a:defRPr>
            </a:lvl8pPr>
            <a:lvl9pPr indent="-349250" lvl="8" marL="4114800" marR="0" rtl="0" algn="l">
              <a:lnSpc>
                <a:spcPct val="115000"/>
              </a:lnSpc>
              <a:spcBef>
                <a:spcPts val="2100"/>
              </a:spcBef>
              <a:spcAft>
                <a:spcPts val="2100"/>
              </a:spcAft>
              <a:buClr>
                <a:srgbClr val="001242"/>
              </a:buClr>
              <a:buSzPts val="1900"/>
              <a:buFont typeface="Arial"/>
              <a:buChar char="■"/>
              <a:defRPr b="0" i="0" sz="1900" u="none" cap="none" strike="noStrike">
                <a:solidFill>
                  <a:srgbClr val="001242"/>
                </a:solidFill>
                <a:latin typeface="Arial"/>
                <a:ea typeface="Arial"/>
                <a:cs typeface="Arial"/>
                <a:sym typeface="Arial"/>
              </a:defRPr>
            </a:lvl9pPr>
          </a:lstStyle>
          <a:p/>
        </p:txBody>
      </p:sp>
      <p:sp>
        <p:nvSpPr>
          <p:cNvPr id="37" name="Google Shape;37;g8b31a33b68_1_127"/>
          <p:cNvSpPr txBox="1"/>
          <p:nvPr>
            <p:ph idx="12" type="sldNum"/>
          </p:nvPr>
        </p:nvSpPr>
        <p:spPr>
          <a:xfrm>
            <a:off x="11296610" y="6413147"/>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IT"/>
              <a:t>‹#›</a:t>
            </a:fld>
            <a:endParaRPr/>
          </a:p>
        </p:txBody>
      </p:sp>
      <p:pic>
        <p:nvPicPr>
          <p:cNvPr id="38" name="Google Shape;38;g8b31a33b68_1_127"/>
          <p:cNvPicPr preferRelativeResize="0"/>
          <p:nvPr/>
        </p:nvPicPr>
        <p:blipFill rotWithShape="1">
          <a:blip r:embed="rId1">
            <a:alphaModFix/>
          </a:blip>
          <a:srcRect b="0" l="0" r="0" t="0"/>
          <a:stretch/>
        </p:blipFill>
        <p:spPr>
          <a:xfrm>
            <a:off x="10135779" y="148747"/>
            <a:ext cx="1892531" cy="68899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4" r:id="rId2"/>
    <p:sldLayoutId id="2147483655" r:id="rId3"/>
    <p:sldLayoutId id="2147483656" r:id="rId4"/>
    <p:sldLayoutId id="2147483657"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15.png"/><Relationship Id="rId5"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8.png"/><Relationship Id="rId4" Type="http://schemas.openxmlformats.org/officeDocument/2006/relationships/image" Target="../media/image17.png"/><Relationship Id="rId5" Type="http://schemas.openxmlformats.org/officeDocument/2006/relationships/image" Target="../media/image26.png"/><Relationship Id="rId6"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1.png"/><Relationship Id="rId4" Type="http://schemas.openxmlformats.org/officeDocument/2006/relationships/image" Target="../media/image19.png"/><Relationship Id="rId5" Type="http://schemas.openxmlformats.org/officeDocument/2006/relationships/image" Target="../media/image36.png"/><Relationship Id="rId6"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drive.google.com/file/d/1qs-peosM_GF03QwlCEE_H6P9YLmIKaoN/view" TargetMode="External"/><Relationship Id="rId4" Type="http://schemas.openxmlformats.org/officeDocument/2006/relationships/image" Target="../media/image2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drive.google.com/file/d/1c1r008oYUPcl0xrQuBcPSAEOxtkxpZ9q/view" TargetMode="Externa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9.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8.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9.png"/><Relationship Id="rId7"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
          <p:cNvSpPr txBox="1"/>
          <p:nvPr>
            <p:ph type="ctrTitle"/>
          </p:nvPr>
        </p:nvSpPr>
        <p:spPr>
          <a:xfrm>
            <a:off x="273250" y="2662779"/>
            <a:ext cx="7408805" cy="622490"/>
          </a:xfrm>
          <a:prstGeom prst="rect">
            <a:avLst/>
          </a:prstGeom>
          <a:noFill/>
          <a:ln>
            <a:noFill/>
          </a:ln>
        </p:spPr>
        <p:txBody>
          <a:bodyPr anchorCtr="0" anchor="b" bIns="121900" lIns="122400" spcFirstLastPara="1" rIns="122400" wrap="square" tIns="121900">
            <a:noAutofit/>
          </a:bodyPr>
          <a:lstStyle/>
          <a:p>
            <a:pPr indent="0" lvl="0" marL="0" rtl="0" algn="l">
              <a:lnSpc>
                <a:spcPct val="100000"/>
              </a:lnSpc>
              <a:spcBef>
                <a:spcPts val="0"/>
              </a:spcBef>
              <a:spcAft>
                <a:spcPts val="0"/>
              </a:spcAft>
              <a:buSzPts val="6900"/>
              <a:buNone/>
            </a:pPr>
            <a:r>
              <a:rPr lang="it-IT"/>
              <a:t>Vision and Cognitive Systems</a:t>
            </a:r>
            <a:endParaRPr/>
          </a:p>
        </p:txBody>
      </p:sp>
      <p:sp>
        <p:nvSpPr>
          <p:cNvPr id="64" name="Google Shape;64;p1"/>
          <p:cNvSpPr/>
          <p:nvPr/>
        </p:nvSpPr>
        <p:spPr>
          <a:xfrm>
            <a:off x="273250" y="3429000"/>
            <a:ext cx="7244400" cy="107717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it-IT" sz="3200" u="none" cap="none" strike="noStrike">
                <a:solidFill>
                  <a:srgbClr val="C00000"/>
                </a:solidFill>
                <a:latin typeface="Calibri"/>
                <a:ea typeface="Calibri"/>
                <a:cs typeface="Calibri"/>
                <a:sym typeface="Calibri"/>
              </a:rPr>
              <a:t>Detection, Rectification and Localization of Paintings and People in a Museum</a:t>
            </a:r>
            <a:endParaRPr/>
          </a:p>
        </p:txBody>
      </p:sp>
      <p:sp>
        <p:nvSpPr>
          <p:cNvPr id="65" name="Google Shape;65;p1"/>
          <p:cNvSpPr/>
          <p:nvPr/>
        </p:nvSpPr>
        <p:spPr>
          <a:xfrm>
            <a:off x="273250" y="5129056"/>
            <a:ext cx="2469950" cy="1200300"/>
          </a:xfrm>
          <a:prstGeom prst="rect">
            <a:avLst/>
          </a:prstGeom>
          <a:noFill/>
          <a:ln>
            <a:noFill/>
          </a:ln>
        </p:spPr>
        <p:txBody>
          <a:bodyPr anchorCtr="0" anchor="t" bIns="45700" lIns="91425" spcFirstLastPara="1" rIns="91425" wrap="square" tIns="45700">
            <a:spAutoFit/>
          </a:bodyPr>
          <a:lstStyle/>
          <a:p>
            <a:pPr indent="0" lvl="1" marL="0" marR="0" rtl="0" algn="l">
              <a:lnSpc>
                <a:spcPct val="100000"/>
              </a:lnSpc>
              <a:spcBef>
                <a:spcPts val="0"/>
              </a:spcBef>
              <a:spcAft>
                <a:spcPts val="0"/>
              </a:spcAft>
              <a:buClr>
                <a:srgbClr val="000000"/>
              </a:buClr>
              <a:buSzPts val="2400"/>
              <a:buFont typeface="Arial"/>
              <a:buNone/>
            </a:pPr>
            <a:r>
              <a:rPr b="0" i="0" lang="it-IT" sz="2400" u="none" cap="none" strike="noStrike">
                <a:solidFill>
                  <a:srgbClr val="001242"/>
                </a:solidFill>
                <a:latin typeface="Calibri"/>
                <a:ea typeface="Calibri"/>
                <a:cs typeface="Calibri"/>
                <a:sym typeface="Calibri"/>
              </a:rPr>
              <a:t>Werther Berselli</a:t>
            </a:r>
            <a:endParaRPr b="0" i="0" sz="2400" u="none" cap="none" strike="noStrike">
              <a:solidFill>
                <a:srgbClr val="001242"/>
              </a:solidFill>
              <a:latin typeface="Calibri"/>
              <a:ea typeface="Calibri"/>
              <a:cs typeface="Calibri"/>
              <a:sym typeface="Calibri"/>
            </a:endParaRPr>
          </a:p>
          <a:p>
            <a:pPr indent="0" lvl="1" marL="0" rtl="0" algn="l">
              <a:spcBef>
                <a:spcPts val="0"/>
              </a:spcBef>
              <a:spcAft>
                <a:spcPts val="0"/>
              </a:spcAft>
              <a:buClr>
                <a:schemeClr val="dk1"/>
              </a:buClr>
              <a:buSzPts val="2400"/>
              <a:buFont typeface="Arial"/>
              <a:buNone/>
            </a:pPr>
            <a:r>
              <a:rPr lang="it-IT" sz="2400">
                <a:solidFill>
                  <a:srgbClr val="001242"/>
                </a:solidFill>
                <a:latin typeface="Calibri"/>
                <a:ea typeface="Calibri"/>
                <a:cs typeface="Calibri"/>
                <a:sym typeface="Calibri"/>
              </a:rPr>
              <a:t>Luca Casarotti</a:t>
            </a:r>
            <a:endParaRPr sz="2400">
              <a:solidFill>
                <a:srgbClr val="001242"/>
              </a:solidFill>
              <a:latin typeface="Calibri"/>
              <a:ea typeface="Calibri"/>
              <a:cs typeface="Calibri"/>
              <a:sym typeface="Calibri"/>
            </a:endParaRPr>
          </a:p>
          <a:p>
            <a:pPr indent="0" lvl="1" marL="0" rtl="0" algn="l">
              <a:spcBef>
                <a:spcPts val="0"/>
              </a:spcBef>
              <a:spcAft>
                <a:spcPts val="0"/>
              </a:spcAft>
              <a:buClr>
                <a:schemeClr val="dk1"/>
              </a:buClr>
              <a:buSzPts val="2400"/>
              <a:buFont typeface="Arial"/>
              <a:buNone/>
            </a:pPr>
            <a:r>
              <a:rPr lang="it-IT" sz="2400">
                <a:solidFill>
                  <a:srgbClr val="001242"/>
                </a:solidFill>
                <a:latin typeface="Calibri"/>
                <a:ea typeface="Calibri"/>
                <a:cs typeface="Calibri"/>
                <a:sym typeface="Calibri"/>
              </a:rPr>
              <a:t>Laura Valentini</a:t>
            </a:r>
            <a:endParaRPr sz="2400">
              <a:solidFill>
                <a:srgbClr val="001242"/>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g8bb4a08875_0_803"/>
          <p:cNvSpPr/>
          <p:nvPr/>
        </p:nvSpPr>
        <p:spPr>
          <a:xfrm>
            <a:off x="2600325" y="3552827"/>
            <a:ext cx="6829500" cy="882600"/>
          </a:xfrm>
          <a:prstGeom prst="chevron">
            <a:avLst>
              <a:gd fmla="val 50000"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8bb4a08875_0_803"/>
          <p:cNvSpPr txBox="1"/>
          <p:nvPr>
            <p:ph type="title"/>
          </p:nvPr>
        </p:nvSpPr>
        <p:spPr>
          <a:xfrm>
            <a:off x="609600" y="152718"/>
            <a:ext cx="9422700" cy="756000"/>
          </a:xfrm>
          <a:prstGeom prst="rect">
            <a:avLst/>
          </a:prstGeom>
          <a:noFill/>
          <a:ln>
            <a:noFill/>
          </a:ln>
        </p:spPr>
        <p:txBody>
          <a:bodyPr anchorCtr="0" anchor="t" bIns="121900" lIns="122400" spcFirstLastPara="1" rIns="122400" wrap="square" tIns="121900">
            <a:noAutofit/>
          </a:bodyPr>
          <a:lstStyle/>
          <a:p>
            <a:pPr indent="0" lvl="0" marL="0" rtl="0" algn="l">
              <a:spcBef>
                <a:spcPts val="0"/>
              </a:spcBef>
              <a:spcAft>
                <a:spcPts val="0"/>
              </a:spcAft>
              <a:buSzPts val="3000"/>
              <a:buNone/>
            </a:pPr>
            <a:r>
              <a:rPr lang="it-IT" sz="2800"/>
              <a:t>Approach 2: Segmentation</a:t>
            </a:r>
            <a:endParaRPr/>
          </a:p>
        </p:txBody>
      </p:sp>
      <p:sp>
        <p:nvSpPr>
          <p:cNvPr id="196" name="Google Shape;196;g8bb4a08875_0_803"/>
          <p:cNvSpPr txBox="1"/>
          <p:nvPr>
            <p:ph idx="1" type="body"/>
          </p:nvPr>
        </p:nvSpPr>
        <p:spPr>
          <a:xfrm>
            <a:off x="609600" y="1052735"/>
            <a:ext cx="4676700" cy="588600"/>
          </a:xfrm>
          <a:prstGeom prst="rect">
            <a:avLst/>
          </a:prstGeom>
          <a:noFill/>
          <a:ln>
            <a:noFill/>
          </a:ln>
        </p:spPr>
        <p:txBody>
          <a:bodyPr anchorCtr="0" anchor="t" bIns="121900" lIns="121900" spcFirstLastPara="1" rIns="121900" wrap="square" tIns="121900">
            <a:noAutofit/>
          </a:bodyPr>
          <a:lstStyle/>
          <a:p>
            <a:pPr indent="-355600" lvl="0" marL="457200" rtl="0" algn="l">
              <a:lnSpc>
                <a:spcPct val="115000"/>
              </a:lnSpc>
              <a:spcBef>
                <a:spcPts val="0"/>
              </a:spcBef>
              <a:spcAft>
                <a:spcPts val="0"/>
              </a:spcAft>
              <a:buSzPts val="2000"/>
              <a:buChar char="●"/>
            </a:pPr>
            <a:r>
              <a:rPr lang="it-IT"/>
              <a:t>Works best also with other shapes!</a:t>
            </a:r>
            <a:endParaRPr/>
          </a:p>
        </p:txBody>
      </p:sp>
      <p:sp>
        <p:nvSpPr>
          <p:cNvPr id="197" name="Google Shape;197;g8bb4a08875_0_803"/>
          <p:cNvSpPr txBox="1"/>
          <p:nvPr>
            <p:ph idx="12" type="sldNum"/>
          </p:nvPr>
        </p:nvSpPr>
        <p:spPr>
          <a:xfrm>
            <a:off x="11472598" y="6454581"/>
            <a:ext cx="506100" cy="365100"/>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SzPts val="1100"/>
              <a:buNone/>
            </a:pPr>
            <a:fld id="{00000000-1234-1234-1234-123412341234}" type="slidenum">
              <a:rPr lang="it-IT"/>
              <a:t>‹#›</a:t>
            </a:fld>
            <a:endParaRPr/>
          </a:p>
        </p:txBody>
      </p:sp>
      <p:pic>
        <p:nvPicPr>
          <p:cNvPr descr="Immagine che contiene specchio, riflesso, fotografia, sedendo&#10;&#10;Descrizione generata automaticamente" id="198" name="Google Shape;198;g8bb4a08875_0_803"/>
          <p:cNvPicPr preferRelativeResize="0"/>
          <p:nvPr/>
        </p:nvPicPr>
        <p:blipFill rotWithShape="1">
          <a:blip r:embed="rId3">
            <a:alphaModFix/>
          </a:blip>
          <a:srcRect b="0" l="0" r="0" t="0"/>
          <a:stretch/>
        </p:blipFill>
        <p:spPr>
          <a:xfrm>
            <a:off x="3227974" y="2122814"/>
            <a:ext cx="1954368" cy="3742709"/>
          </a:xfrm>
          <a:prstGeom prst="rect">
            <a:avLst/>
          </a:prstGeom>
          <a:noFill/>
          <a:ln cap="flat" cmpd="sng" w="28575">
            <a:solidFill>
              <a:srgbClr val="FFE599"/>
            </a:solidFill>
            <a:prstDash val="solid"/>
            <a:round/>
            <a:headEnd len="sm" w="sm" type="none"/>
            <a:tailEnd len="sm" w="sm" type="none"/>
          </a:ln>
        </p:spPr>
      </p:pic>
      <p:pic>
        <p:nvPicPr>
          <p:cNvPr id="199" name="Google Shape;199;g8bb4a08875_0_803"/>
          <p:cNvPicPr preferRelativeResize="0"/>
          <p:nvPr/>
        </p:nvPicPr>
        <p:blipFill rotWithShape="1">
          <a:blip r:embed="rId4">
            <a:alphaModFix/>
          </a:blip>
          <a:srcRect b="0" l="0" r="0" t="0"/>
          <a:stretch/>
        </p:blipFill>
        <p:spPr>
          <a:xfrm>
            <a:off x="6896238" y="2113925"/>
            <a:ext cx="1954362" cy="3760500"/>
          </a:xfrm>
          <a:prstGeom prst="rect">
            <a:avLst/>
          </a:prstGeom>
          <a:noFill/>
          <a:ln cap="flat" cmpd="sng" w="28575">
            <a:solidFill>
              <a:srgbClr val="FFE599"/>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g8bb4a08875_0_772"/>
          <p:cNvSpPr/>
          <p:nvPr/>
        </p:nvSpPr>
        <p:spPr>
          <a:xfrm>
            <a:off x="7797800" y="4770613"/>
            <a:ext cx="4314600" cy="1629000"/>
          </a:xfrm>
          <a:prstGeom prst="homePlate">
            <a:avLst>
              <a:gd fmla="val 50000"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g8bb4a08875_0_772"/>
          <p:cNvSpPr txBox="1"/>
          <p:nvPr>
            <p:ph type="title"/>
          </p:nvPr>
        </p:nvSpPr>
        <p:spPr>
          <a:xfrm>
            <a:off x="609600" y="152718"/>
            <a:ext cx="9422700" cy="756000"/>
          </a:xfrm>
          <a:prstGeom prst="rect">
            <a:avLst/>
          </a:prstGeom>
          <a:noFill/>
          <a:ln>
            <a:noFill/>
          </a:ln>
        </p:spPr>
        <p:txBody>
          <a:bodyPr anchorCtr="0" anchor="t" bIns="121900" lIns="122400" spcFirstLastPara="1" rIns="122400" wrap="square" tIns="121900">
            <a:noAutofit/>
          </a:bodyPr>
          <a:lstStyle/>
          <a:p>
            <a:pPr indent="0" lvl="0" marL="0" rtl="0" algn="l">
              <a:lnSpc>
                <a:spcPct val="100000"/>
              </a:lnSpc>
              <a:spcBef>
                <a:spcPts val="0"/>
              </a:spcBef>
              <a:spcAft>
                <a:spcPts val="0"/>
              </a:spcAft>
              <a:buSzPts val="3000"/>
              <a:buNone/>
            </a:pPr>
            <a:r>
              <a:rPr lang="it-IT"/>
              <a:t>Comparison</a:t>
            </a:r>
            <a:r>
              <a:rPr lang="it-IT"/>
              <a:t> approaches</a:t>
            </a:r>
            <a:endParaRPr/>
          </a:p>
        </p:txBody>
      </p:sp>
      <p:sp>
        <p:nvSpPr>
          <p:cNvPr id="206" name="Google Shape;206;g8bb4a08875_0_772"/>
          <p:cNvSpPr txBox="1"/>
          <p:nvPr>
            <p:ph idx="12" type="sldNum"/>
          </p:nvPr>
        </p:nvSpPr>
        <p:spPr>
          <a:xfrm>
            <a:off x="11472598" y="6454581"/>
            <a:ext cx="506100" cy="365100"/>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SzPts val="1100"/>
              <a:buNone/>
            </a:pPr>
            <a:fld id="{00000000-1234-1234-1234-123412341234}" type="slidenum">
              <a:rPr lang="it-IT"/>
              <a:t>‹#›</a:t>
            </a:fld>
            <a:endParaRPr/>
          </a:p>
        </p:txBody>
      </p:sp>
      <p:sp>
        <p:nvSpPr>
          <p:cNvPr id="207" name="Google Shape;207;g8bb4a08875_0_772"/>
          <p:cNvSpPr/>
          <p:nvPr/>
        </p:nvSpPr>
        <p:spPr>
          <a:xfrm rot="10800000">
            <a:off x="85850" y="1374475"/>
            <a:ext cx="4314600" cy="1629000"/>
          </a:xfrm>
          <a:prstGeom prst="homePlate">
            <a:avLst>
              <a:gd fmla="val 50000"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g8bb4a08875_0_772"/>
          <p:cNvSpPr/>
          <p:nvPr/>
        </p:nvSpPr>
        <p:spPr>
          <a:xfrm>
            <a:off x="4831025" y="4016650"/>
            <a:ext cx="2128800" cy="657300"/>
          </a:xfrm>
          <a:prstGeom prst="rightArrow">
            <a:avLst>
              <a:gd fmla="val 50000" name="adj1"/>
              <a:gd fmla="val 50000" name="adj2"/>
            </a:avLst>
          </a:prstGeom>
          <a:solidFill>
            <a:srgbClr val="FFE599"/>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 name="Google Shape;209;g8bb4a08875_0_772"/>
          <p:cNvGrpSpPr/>
          <p:nvPr/>
        </p:nvGrpSpPr>
        <p:grpSpPr>
          <a:xfrm>
            <a:off x="3869888" y="1660146"/>
            <a:ext cx="4451889" cy="4451889"/>
            <a:chOff x="2902488" y="902232"/>
            <a:chExt cx="3339000" cy="3339000"/>
          </a:xfrm>
        </p:grpSpPr>
        <p:sp>
          <p:nvSpPr>
            <p:cNvPr id="210" name="Google Shape;210;g8bb4a08875_0_772"/>
            <p:cNvSpPr/>
            <p:nvPr/>
          </p:nvSpPr>
          <p:spPr>
            <a:xfrm rot="-5400000">
              <a:off x="2902488" y="902232"/>
              <a:ext cx="3339000" cy="3339000"/>
            </a:xfrm>
            <a:prstGeom prst="ellipse">
              <a:avLst/>
            </a:prstGeom>
            <a:noFill/>
            <a:ln cap="flat" cmpd="sng" w="19050">
              <a:solidFill>
                <a:srgbClr val="F1C232"/>
              </a:solidFill>
              <a:prstDash val="dash"/>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1" name="Google Shape;211;g8bb4a08875_0_772"/>
            <p:cNvSpPr/>
            <p:nvPr/>
          </p:nvSpPr>
          <p:spPr>
            <a:xfrm>
              <a:off x="3123875" y="1123625"/>
              <a:ext cx="2896500" cy="2896200"/>
            </a:xfrm>
            <a:prstGeom prst="pie">
              <a:avLst>
                <a:gd fmla="val 2689583" name="adj1"/>
                <a:gd fmla="val 13510993" name="adj2"/>
              </a:avLst>
            </a:prstGeom>
            <a:solidFill>
              <a:srgbClr val="FFF2CC"/>
            </a:solidFill>
            <a:ln cap="flat" cmpd="sng" w="9525">
              <a:solidFill>
                <a:srgbClr val="F1C23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12" name="Google Shape;212;g8bb4a08875_0_772"/>
          <p:cNvGrpSpPr/>
          <p:nvPr/>
        </p:nvGrpSpPr>
        <p:grpSpPr>
          <a:xfrm>
            <a:off x="4885262" y="2675521"/>
            <a:ext cx="2421139" cy="2421139"/>
            <a:chOff x="3664038" y="1663782"/>
            <a:chExt cx="1815900" cy="1815900"/>
          </a:xfrm>
        </p:grpSpPr>
        <p:sp>
          <p:nvSpPr>
            <p:cNvPr id="213" name="Google Shape;213;g8bb4a08875_0_772"/>
            <p:cNvSpPr/>
            <p:nvPr/>
          </p:nvSpPr>
          <p:spPr>
            <a:xfrm>
              <a:off x="3664038" y="1663782"/>
              <a:ext cx="1815900" cy="1815900"/>
            </a:xfrm>
            <a:prstGeom prst="ellipse">
              <a:avLst/>
            </a:prstGeom>
            <a:solidFill>
              <a:srgbClr val="BF9000"/>
            </a:solidFill>
            <a:ln>
              <a:noFill/>
            </a:ln>
            <a:effectLst>
              <a:outerShdw blurRad="228600" rotWithShape="0" algn="tl" dir="5400000" dist="50800">
                <a:srgbClr val="000000">
                  <a:alpha val="549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4" name="Google Shape;214;g8bb4a08875_0_772"/>
            <p:cNvSpPr txBox="1"/>
            <p:nvPr/>
          </p:nvSpPr>
          <p:spPr>
            <a:xfrm>
              <a:off x="3899988" y="2158482"/>
              <a:ext cx="1344000" cy="826500"/>
            </a:xfrm>
            <a:prstGeom prst="rect">
              <a:avLst/>
            </a:prstGeom>
            <a:solidFill>
              <a:srgbClr val="BF9000"/>
            </a:solidFill>
            <a:ln>
              <a:noFill/>
            </a:ln>
          </p:spPr>
          <p:txBody>
            <a:bodyPr anchorCtr="0" anchor="ctr" bIns="121900" lIns="121900" spcFirstLastPara="1" rIns="121900" wrap="square" tIns="121900">
              <a:noAutofit/>
            </a:bodyPr>
            <a:lstStyle/>
            <a:p>
              <a:pPr indent="0" lvl="0" marL="0" rtl="0" algn="ctr">
                <a:lnSpc>
                  <a:spcPct val="115000"/>
                </a:lnSpc>
                <a:spcBef>
                  <a:spcPts val="0"/>
                </a:spcBef>
                <a:spcAft>
                  <a:spcPts val="0"/>
                </a:spcAft>
                <a:buNone/>
              </a:pPr>
              <a:r>
                <a:rPr b="1" lang="it-IT" sz="1900">
                  <a:solidFill>
                    <a:srgbClr val="FFFFFF"/>
                  </a:solidFill>
                  <a:latin typeface="Calibri"/>
                  <a:ea typeface="Calibri"/>
                  <a:cs typeface="Calibri"/>
                  <a:sym typeface="Calibri"/>
                </a:rPr>
                <a:t>2 approaches</a:t>
              </a:r>
              <a:endParaRPr b="1" sz="1900">
                <a:solidFill>
                  <a:srgbClr val="FFFFFF"/>
                </a:solidFill>
                <a:latin typeface="Calibri"/>
                <a:ea typeface="Calibri"/>
                <a:cs typeface="Calibri"/>
                <a:sym typeface="Calibri"/>
              </a:endParaRPr>
            </a:p>
          </p:txBody>
        </p:sp>
      </p:grpSp>
      <p:grpSp>
        <p:nvGrpSpPr>
          <p:cNvPr id="215" name="Google Shape;215;g8bb4a08875_0_772"/>
          <p:cNvGrpSpPr/>
          <p:nvPr/>
        </p:nvGrpSpPr>
        <p:grpSpPr>
          <a:xfrm>
            <a:off x="3571848" y="1357333"/>
            <a:ext cx="1665947" cy="1663276"/>
            <a:chOff x="2859873" y="853971"/>
            <a:chExt cx="1068600" cy="1068600"/>
          </a:xfrm>
        </p:grpSpPr>
        <p:sp>
          <p:nvSpPr>
            <p:cNvPr id="216" name="Google Shape;216;g8bb4a08875_0_772"/>
            <p:cNvSpPr/>
            <p:nvPr/>
          </p:nvSpPr>
          <p:spPr>
            <a:xfrm>
              <a:off x="2859873" y="853971"/>
              <a:ext cx="1068600" cy="1068600"/>
            </a:xfrm>
            <a:prstGeom prst="ellipse">
              <a:avLst/>
            </a:prstGeom>
            <a:solidFill>
              <a:srgbClr val="F1C23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7" name="Google Shape;217;g8bb4a08875_0_772"/>
            <p:cNvSpPr txBox="1"/>
            <p:nvPr/>
          </p:nvSpPr>
          <p:spPr>
            <a:xfrm>
              <a:off x="3003276" y="1022124"/>
              <a:ext cx="781800" cy="732300"/>
            </a:xfrm>
            <a:prstGeom prst="rect">
              <a:avLst/>
            </a:prstGeom>
            <a:solidFill>
              <a:srgbClr val="F1C232"/>
            </a:solidFill>
            <a:ln>
              <a:noFill/>
            </a:ln>
          </p:spPr>
          <p:txBody>
            <a:bodyPr anchorCtr="0" anchor="ctr" bIns="121900" lIns="121900" spcFirstLastPara="1" rIns="121900" wrap="square" tIns="121900">
              <a:noAutofit/>
            </a:bodyPr>
            <a:lstStyle/>
            <a:p>
              <a:pPr indent="0" lvl="0" marL="0" rtl="0" algn="ctr">
                <a:lnSpc>
                  <a:spcPct val="115000"/>
                </a:lnSpc>
                <a:spcBef>
                  <a:spcPts val="0"/>
                </a:spcBef>
                <a:spcAft>
                  <a:spcPts val="0"/>
                </a:spcAft>
                <a:buNone/>
              </a:pPr>
              <a:r>
                <a:rPr lang="it-IT" sz="2100">
                  <a:solidFill>
                    <a:srgbClr val="FFFFFF"/>
                  </a:solidFill>
                  <a:latin typeface="Calibri"/>
                  <a:ea typeface="Calibri"/>
                  <a:cs typeface="Calibri"/>
                  <a:sym typeface="Calibri"/>
                </a:rPr>
                <a:t>Find Polygons</a:t>
              </a:r>
              <a:r>
                <a:rPr lang="it-IT" sz="1900">
                  <a:solidFill>
                    <a:srgbClr val="FFFFFF"/>
                  </a:solidFill>
                  <a:latin typeface="Calibri"/>
                  <a:ea typeface="Calibri"/>
                  <a:cs typeface="Calibri"/>
                  <a:sym typeface="Calibri"/>
                </a:rPr>
                <a:t> </a:t>
              </a:r>
              <a:endParaRPr sz="1900">
                <a:solidFill>
                  <a:srgbClr val="FFFFFF"/>
                </a:solidFill>
                <a:latin typeface="Calibri"/>
                <a:ea typeface="Calibri"/>
                <a:cs typeface="Calibri"/>
                <a:sym typeface="Calibri"/>
              </a:endParaRPr>
            </a:p>
          </p:txBody>
        </p:sp>
      </p:grpSp>
      <p:grpSp>
        <p:nvGrpSpPr>
          <p:cNvPr id="218" name="Google Shape;218;g8bb4a08875_0_772"/>
          <p:cNvGrpSpPr/>
          <p:nvPr/>
        </p:nvGrpSpPr>
        <p:grpSpPr>
          <a:xfrm>
            <a:off x="6952625" y="4769448"/>
            <a:ext cx="1620104" cy="1631325"/>
            <a:chOff x="5214448" y="3234278"/>
            <a:chExt cx="1068600" cy="1068600"/>
          </a:xfrm>
        </p:grpSpPr>
        <p:sp>
          <p:nvSpPr>
            <p:cNvPr id="219" name="Google Shape;219;g8bb4a08875_0_772"/>
            <p:cNvSpPr/>
            <p:nvPr/>
          </p:nvSpPr>
          <p:spPr>
            <a:xfrm>
              <a:off x="5214448" y="3234278"/>
              <a:ext cx="1068600" cy="1068600"/>
            </a:xfrm>
            <a:prstGeom prst="ellipse">
              <a:avLst/>
            </a:prstGeom>
            <a:solidFill>
              <a:srgbClr val="F1C23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0" name="Google Shape;220;g8bb4a08875_0_772"/>
            <p:cNvSpPr txBox="1"/>
            <p:nvPr/>
          </p:nvSpPr>
          <p:spPr>
            <a:xfrm>
              <a:off x="5352294" y="3402431"/>
              <a:ext cx="792900" cy="732300"/>
            </a:xfrm>
            <a:prstGeom prst="rect">
              <a:avLst/>
            </a:prstGeom>
            <a:solidFill>
              <a:srgbClr val="F1C232"/>
            </a:solidFill>
            <a:ln>
              <a:noFill/>
            </a:ln>
          </p:spPr>
          <p:txBody>
            <a:bodyPr anchorCtr="0" anchor="ctr" bIns="121900" lIns="121900" spcFirstLastPara="1" rIns="121900" wrap="square" tIns="121900">
              <a:noAutofit/>
            </a:bodyPr>
            <a:lstStyle/>
            <a:p>
              <a:pPr indent="0" lvl="0" marL="0" rtl="0" algn="ctr">
                <a:lnSpc>
                  <a:spcPct val="115000"/>
                </a:lnSpc>
                <a:spcBef>
                  <a:spcPts val="0"/>
                </a:spcBef>
                <a:spcAft>
                  <a:spcPts val="0"/>
                </a:spcAft>
                <a:buNone/>
              </a:pPr>
              <a:r>
                <a:rPr lang="it-IT" sz="2100">
                  <a:solidFill>
                    <a:srgbClr val="FFFFFF"/>
                  </a:solidFill>
                  <a:latin typeface="Calibri"/>
                  <a:ea typeface="Calibri"/>
                  <a:cs typeface="Calibri"/>
                  <a:sym typeface="Calibri"/>
                </a:rPr>
                <a:t>Segment the image</a:t>
              </a:r>
              <a:endParaRPr sz="1100">
                <a:solidFill>
                  <a:srgbClr val="FFFFFF"/>
                </a:solidFill>
                <a:latin typeface="Roboto"/>
                <a:ea typeface="Roboto"/>
                <a:cs typeface="Roboto"/>
                <a:sym typeface="Roboto"/>
              </a:endParaRPr>
            </a:p>
          </p:txBody>
        </p:sp>
      </p:grpSp>
      <p:sp>
        <p:nvSpPr>
          <p:cNvPr id="221" name="Google Shape;221;g8bb4a08875_0_772"/>
          <p:cNvSpPr txBox="1"/>
          <p:nvPr/>
        </p:nvSpPr>
        <p:spPr>
          <a:xfrm>
            <a:off x="896600" y="1374463"/>
            <a:ext cx="2693100" cy="1294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alibri"/>
              <a:buChar char="●"/>
            </a:pPr>
            <a:r>
              <a:rPr lang="it-IT" sz="1800">
                <a:latin typeface="Calibri"/>
                <a:ea typeface="Calibri"/>
                <a:cs typeface="Calibri"/>
                <a:sym typeface="Calibri"/>
              </a:rPr>
              <a:t>More precise</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it-IT" sz="1800">
                <a:latin typeface="Calibri"/>
                <a:ea typeface="Calibri"/>
                <a:cs typeface="Calibri"/>
                <a:sym typeface="Calibri"/>
              </a:rPr>
              <a:t>Works best with r</a:t>
            </a:r>
            <a:r>
              <a:rPr lang="it-IT" sz="1800">
                <a:latin typeface="Calibri"/>
                <a:ea typeface="Calibri"/>
                <a:cs typeface="Calibri"/>
                <a:sym typeface="Calibri"/>
              </a:rPr>
              <a:t>ectangular paintings</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it-IT" sz="1800">
                <a:latin typeface="Calibri"/>
                <a:ea typeface="Calibri"/>
                <a:cs typeface="Calibri"/>
                <a:sym typeface="Calibri"/>
              </a:rPr>
              <a:t>Uses many sets of parameters</a:t>
            </a:r>
            <a:endParaRPr sz="1800">
              <a:latin typeface="Calibri"/>
              <a:ea typeface="Calibri"/>
              <a:cs typeface="Calibri"/>
              <a:sym typeface="Calibri"/>
            </a:endParaRPr>
          </a:p>
        </p:txBody>
      </p:sp>
      <p:sp>
        <p:nvSpPr>
          <p:cNvPr id="222" name="Google Shape;222;g8bb4a08875_0_772"/>
          <p:cNvSpPr txBox="1"/>
          <p:nvPr/>
        </p:nvSpPr>
        <p:spPr>
          <a:xfrm>
            <a:off x="8608550" y="4817525"/>
            <a:ext cx="2693100" cy="1294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alibri"/>
              <a:buChar char="●"/>
            </a:pPr>
            <a:r>
              <a:rPr lang="it-IT" sz="1800">
                <a:latin typeface="Calibri"/>
                <a:ea typeface="Calibri"/>
                <a:cs typeface="Calibri"/>
                <a:sym typeface="Calibri"/>
              </a:rPr>
              <a:t>Less </a:t>
            </a:r>
            <a:r>
              <a:rPr lang="it-IT" sz="1800">
                <a:latin typeface="Calibri"/>
                <a:ea typeface="Calibri"/>
                <a:cs typeface="Calibri"/>
                <a:sym typeface="Calibri"/>
              </a:rPr>
              <a:t>precise</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it-IT" sz="1800">
                <a:latin typeface="Calibri"/>
                <a:ea typeface="Calibri"/>
                <a:cs typeface="Calibri"/>
                <a:sym typeface="Calibri"/>
              </a:rPr>
              <a:t>Works with every shape </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it-IT" sz="1800">
                <a:latin typeface="Calibri"/>
                <a:ea typeface="Calibri"/>
                <a:cs typeface="Calibri"/>
                <a:sym typeface="Calibri"/>
              </a:rPr>
              <a:t>Same parameters for every image</a:t>
            </a:r>
            <a:endParaRPr sz="180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g8bb4a08875_0_814"/>
          <p:cNvSpPr txBox="1"/>
          <p:nvPr>
            <p:ph type="title"/>
          </p:nvPr>
        </p:nvSpPr>
        <p:spPr>
          <a:xfrm>
            <a:off x="609600" y="152718"/>
            <a:ext cx="9422700" cy="756000"/>
          </a:xfrm>
          <a:prstGeom prst="rect">
            <a:avLst/>
          </a:prstGeom>
          <a:noFill/>
          <a:ln>
            <a:noFill/>
          </a:ln>
        </p:spPr>
        <p:txBody>
          <a:bodyPr anchorCtr="0" anchor="t" bIns="121900" lIns="122400" spcFirstLastPara="1" rIns="122400" wrap="square" tIns="121900">
            <a:noAutofit/>
          </a:bodyPr>
          <a:lstStyle/>
          <a:p>
            <a:pPr indent="0" lvl="0" marL="0" rtl="0" algn="l">
              <a:spcBef>
                <a:spcPts val="0"/>
              </a:spcBef>
              <a:spcAft>
                <a:spcPts val="0"/>
              </a:spcAft>
              <a:buSzPts val="3000"/>
              <a:buNone/>
            </a:pPr>
            <a:r>
              <a:rPr lang="it-IT" sz="2800"/>
              <a:t>Rectification: final</a:t>
            </a:r>
            <a:endParaRPr/>
          </a:p>
        </p:txBody>
      </p:sp>
      <p:sp>
        <p:nvSpPr>
          <p:cNvPr id="228" name="Google Shape;228;g8bb4a08875_0_814"/>
          <p:cNvSpPr txBox="1"/>
          <p:nvPr>
            <p:ph idx="1" type="body"/>
          </p:nvPr>
        </p:nvSpPr>
        <p:spPr>
          <a:xfrm>
            <a:off x="609600" y="1857375"/>
            <a:ext cx="5319600" cy="4086300"/>
          </a:xfrm>
          <a:prstGeom prst="rect">
            <a:avLst/>
          </a:prstGeom>
          <a:noFill/>
          <a:ln>
            <a:noFill/>
          </a:ln>
        </p:spPr>
        <p:txBody>
          <a:bodyPr anchorCtr="0" anchor="t" bIns="121900" lIns="121900" spcFirstLastPara="1" rIns="121900" wrap="square" tIns="121900">
            <a:noAutofit/>
          </a:bodyPr>
          <a:lstStyle/>
          <a:p>
            <a:pPr indent="-355600" lvl="0" marL="457200" rtl="0" algn="l">
              <a:lnSpc>
                <a:spcPct val="115000"/>
              </a:lnSpc>
              <a:spcBef>
                <a:spcPts val="0"/>
              </a:spcBef>
              <a:spcAft>
                <a:spcPts val="0"/>
              </a:spcAft>
              <a:buSzPts val="2000"/>
              <a:buChar char="●"/>
            </a:pPr>
            <a:r>
              <a:rPr i="1" lang="it-IT"/>
              <a:t>goodFeaturesToTrack()</a:t>
            </a:r>
            <a:r>
              <a:rPr lang="it-IT"/>
              <a:t> → </a:t>
            </a:r>
            <a:r>
              <a:rPr b="1" lang="it-IT"/>
              <a:t>4 points </a:t>
            </a:r>
            <a:r>
              <a:rPr lang="it-IT"/>
              <a:t>= </a:t>
            </a:r>
            <a:r>
              <a:rPr b="1" lang="it-IT"/>
              <a:t>corners</a:t>
            </a:r>
            <a:endParaRPr/>
          </a:p>
          <a:p>
            <a:pPr indent="0" lvl="0" marL="0" rtl="0" algn="l">
              <a:lnSpc>
                <a:spcPct val="115000"/>
              </a:lnSpc>
              <a:spcBef>
                <a:spcPts val="0"/>
              </a:spcBef>
              <a:spcAft>
                <a:spcPts val="0"/>
              </a:spcAft>
              <a:buNone/>
            </a:pPr>
            <a:r>
              <a:t/>
            </a:r>
            <a:endParaRPr/>
          </a:p>
          <a:p>
            <a:pPr indent="-355600" lvl="0" marL="457200" rtl="0" algn="l">
              <a:lnSpc>
                <a:spcPct val="115000"/>
              </a:lnSpc>
              <a:spcBef>
                <a:spcPts val="0"/>
              </a:spcBef>
              <a:spcAft>
                <a:spcPts val="0"/>
              </a:spcAft>
              <a:buSzPts val="2000"/>
              <a:buChar char="●"/>
            </a:pPr>
            <a:r>
              <a:rPr lang="it-IT"/>
              <a:t>Order: </a:t>
            </a:r>
            <a:r>
              <a:rPr lang="it-IT" sz="1800">
                <a:solidFill>
                  <a:schemeClr val="dk1"/>
                </a:solidFill>
              </a:rPr>
              <a:t>[top-left, top-right, bottom-right, bottom-left]</a:t>
            </a:r>
            <a:r>
              <a:rPr lang="it-IT" sz="2600"/>
              <a:t> </a:t>
            </a:r>
            <a:r>
              <a:rPr lang="it-IT"/>
              <a:t>→ W, H</a:t>
            </a:r>
            <a:endParaRPr/>
          </a:p>
          <a:p>
            <a:pPr indent="0" lvl="0" marL="0" rtl="0" algn="l">
              <a:lnSpc>
                <a:spcPct val="115000"/>
              </a:lnSpc>
              <a:spcBef>
                <a:spcPts val="0"/>
              </a:spcBef>
              <a:spcAft>
                <a:spcPts val="0"/>
              </a:spcAft>
              <a:buNone/>
            </a:pPr>
            <a:r>
              <a:t/>
            </a:r>
            <a:endParaRPr/>
          </a:p>
          <a:p>
            <a:pPr indent="-355600" lvl="0" marL="457200" rtl="0" algn="l">
              <a:spcBef>
                <a:spcPts val="0"/>
              </a:spcBef>
              <a:spcAft>
                <a:spcPts val="0"/>
              </a:spcAft>
              <a:buSzPts val="2000"/>
              <a:buChar char="●"/>
            </a:pPr>
            <a:r>
              <a:rPr i="1" lang="it-IT"/>
              <a:t>getPerspectiveTransform()</a:t>
            </a:r>
            <a:r>
              <a:rPr lang="it-IT"/>
              <a:t> and </a:t>
            </a:r>
            <a:r>
              <a:rPr i="1" lang="it-IT"/>
              <a:t>warpPerspective()</a:t>
            </a:r>
            <a:endParaRPr i="1" sz="2600"/>
          </a:p>
        </p:txBody>
      </p:sp>
      <p:sp>
        <p:nvSpPr>
          <p:cNvPr id="229" name="Google Shape;229;g8bb4a08875_0_814"/>
          <p:cNvSpPr txBox="1"/>
          <p:nvPr>
            <p:ph idx="12" type="sldNum"/>
          </p:nvPr>
        </p:nvSpPr>
        <p:spPr>
          <a:xfrm>
            <a:off x="11472598" y="6454581"/>
            <a:ext cx="506100" cy="365100"/>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SzPts val="1100"/>
              <a:buNone/>
            </a:pPr>
            <a:fld id="{00000000-1234-1234-1234-123412341234}" type="slidenum">
              <a:rPr lang="it-IT"/>
              <a:t>‹#›</a:t>
            </a:fld>
            <a:endParaRPr/>
          </a:p>
        </p:txBody>
      </p:sp>
      <p:sp>
        <p:nvSpPr>
          <p:cNvPr id="230" name="Google Shape;230;g8bb4a08875_0_814"/>
          <p:cNvSpPr/>
          <p:nvPr/>
        </p:nvSpPr>
        <p:spPr>
          <a:xfrm>
            <a:off x="6949750" y="1775425"/>
            <a:ext cx="4320000" cy="4320000"/>
          </a:xfrm>
          <a:prstGeom prst="ellipse">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g8bb4a08875_0_814"/>
          <p:cNvSpPr/>
          <p:nvPr/>
        </p:nvSpPr>
        <p:spPr>
          <a:xfrm>
            <a:off x="8394400" y="2548325"/>
            <a:ext cx="1430700" cy="29091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g8bb4a08875_0_814"/>
          <p:cNvSpPr/>
          <p:nvPr/>
        </p:nvSpPr>
        <p:spPr>
          <a:xfrm rot="10800000">
            <a:off x="8298615" y="2468353"/>
            <a:ext cx="181500" cy="180000"/>
          </a:xfrm>
          <a:prstGeom prst="ellipse">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g8bb4a08875_0_814"/>
          <p:cNvSpPr/>
          <p:nvPr/>
        </p:nvSpPr>
        <p:spPr>
          <a:xfrm rot="10800000">
            <a:off x="9708315" y="2468353"/>
            <a:ext cx="181500" cy="180000"/>
          </a:xfrm>
          <a:prstGeom prst="ellipse">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8bb4a08875_0_814"/>
          <p:cNvSpPr/>
          <p:nvPr/>
        </p:nvSpPr>
        <p:spPr>
          <a:xfrm rot="10800000">
            <a:off x="8298615" y="5359178"/>
            <a:ext cx="181500" cy="180000"/>
          </a:xfrm>
          <a:prstGeom prst="ellipse">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g8bb4a08875_0_814"/>
          <p:cNvSpPr/>
          <p:nvPr/>
        </p:nvSpPr>
        <p:spPr>
          <a:xfrm rot="10800000">
            <a:off x="9708315" y="5359178"/>
            <a:ext cx="181500" cy="180000"/>
          </a:xfrm>
          <a:prstGeom prst="ellipse">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g8bb4a08875_0_814"/>
          <p:cNvSpPr txBox="1"/>
          <p:nvPr/>
        </p:nvSpPr>
        <p:spPr>
          <a:xfrm>
            <a:off x="7920050" y="2176750"/>
            <a:ext cx="300000" cy="4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IT" sz="1900">
                <a:solidFill>
                  <a:srgbClr val="F1C232"/>
                </a:solidFill>
                <a:latin typeface="Calibri"/>
                <a:ea typeface="Calibri"/>
                <a:cs typeface="Calibri"/>
                <a:sym typeface="Calibri"/>
              </a:rPr>
              <a:t>1</a:t>
            </a:r>
            <a:endParaRPr sz="1900">
              <a:solidFill>
                <a:srgbClr val="F1C232"/>
              </a:solidFill>
              <a:latin typeface="Calibri"/>
              <a:ea typeface="Calibri"/>
              <a:cs typeface="Calibri"/>
              <a:sym typeface="Calibri"/>
            </a:endParaRPr>
          </a:p>
        </p:txBody>
      </p:sp>
      <p:sp>
        <p:nvSpPr>
          <p:cNvPr id="237" name="Google Shape;237;g8bb4a08875_0_814"/>
          <p:cNvSpPr txBox="1"/>
          <p:nvPr/>
        </p:nvSpPr>
        <p:spPr>
          <a:xfrm>
            <a:off x="9956100" y="5213375"/>
            <a:ext cx="300000" cy="4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IT" sz="1900">
                <a:solidFill>
                  <a:srgbClr val="F1C232"/>
                </a:solidFill>
                <a:latin typeface="Calibri"/>
                <a:ea typeface="Calibri"/>
                <a:cs typeface="Calibri"/>
                <a:sym typeface="Calibri"/>
              </a:rPr>
              <a:t>3</a:t>
            </a:r>
            <a:endParaRPr sz="1900">
              <a:solidFill>
                <a:srgbClr val="F1C232"/>
              </a:solidFill>
              <a:latin typeface="Calibri"/>
              <a:ea typeface="Calibri"/>
              <a:cs typeface="Calibri"/>
              <a:sym typeface="Calibri"/>
            </a:endParaRPr>
          </a:p>
        </p:txBody>
      </p:sp>
      <p:sp>
        <p:nvSpPr>
          <p:cNvPr id="238" name="Google Shape;238;g8bb4a08875_0_814"/>
          <p:cNvSpPr txBox="1"/>
          <p:nvPr/>
        </p:nvSpPr>
        <p:spPr>
          <a:xfrm>
            <a:off x="7920050" y="5213375"/>
            <a:ext cx="300000" cy="4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IT" sz="1900">
                <a:solidFill>
                  <a:srgbClr val="F1C232"/>
                </a:solidFill>
                <a:latin typeface="Calibri"/>
                <a:ea typeface="Calibri"/>
                <a:cs typeface="Calibri"/>
                <a:sym typeface="Calibri"/>
              </a:rPr>
              <a:t>4</a:t>
            </a:r>
            <a:endParaRPr sz="1900">
              <a:solidFill>
                <a:srgbClr val="F1C232"/>
              </a:solidFill>
              <a:latin typeface="Calibri"/>
              <a:ea typeface="Calibri"/>
              <a:cs typeface="Calibri"/>
              <a:sym typeface="Calibri"/>
            </a:endParaRPr>
          </a:p>
        </p:txBody>
      </p:sp>
      <p:sp>
        <p:nvSpPr>
          <p:cNvPr id="239" name="Google Shape;239;g8bb4a08875_0_814"/>
          <p:cNvSpPr txBox="1"/>
          <p:nvPr/>
        </p:nvSpPr>
        <p:spPr>
          <a:xfrm>
            <a:off x="9956100" y="2176750"/>
            <a:ext cx="300000" cy="4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IT" sz="1900">
                <a:solidFill>
                  <a:srgbClr val="F1C232"/>
                </a:solidFill>
                <a:latin typeface="Calibri"/>
                <a:ea typeface="Calibri"/>
                <a:cs typeface="Calibri"/>
                <a:sym typeface="Calibri"/>
              </a:rPr>
              <a:t>2</a:t>
            </a:r>
            <a:endParaRPr sz="1900">
              <a:solidFill>
                <a:srgbClr val="F1C232"/>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g8bb4a08875_0_725"/>
          <p:cNvSpPr/>
          <p:nvPr/>
        </p:nvSpPr>
        <p:spPr>
          <a:xfrm>
            <a:off x="4091850" y="3559450"/>
            <a:ext cx="2952000" cy="657300"/>
          </a:xfrm>
          <a:prstGeom prst="rightArrow">
            <a:avLst>
              <a:gd fmla="val 50000" name="adj1"/>
              <a:gd fmla="val 50000" name="adj2"/>
            </a:avLst>
          </a:prstGeom>
          <a:solidFill>
            <a:srgbClr val="FFE599"/>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g8bb4a08875_0_725"/>
          <p:cNvSpPr txBox="1"/>
          <p:nvPr>
            <p:ph type="title"/>
          </p:nvPr>
        </p:nvSpPr>
        <p:spPr>
          <a:xfrm>
            <a:off x="609600" y="152718"/>
            <a:ext cx="9422700" cy="756000"/>
          </a:xfrm>
          <a:prstGeom prst="rect">
            <a:avLst/>
          </a:prstGeom>
          <a:noFill/>
          <a:ln>
            <a:noFill/>
          </a:ln>
        </p:spPr>
        <p:txBody>
          <a:bodyPr anchorCtr="0" anchor="t" bIns="121900" lIns="122400" spcFirstLastPara="1" rIns="122400" wrap="square" tIns="121900">
            <a:noAutofit/>
          </a:bodyPr>
          <a:lstStyle/>
          <a:p>
            <a:pPr indent="0" lvl="0" marL="0" rtl="0" algn="l">
              <a:lnSpc>
                <a:spcPct val="100000"/>
              </a:lnSpc>
              <a:spcBef>
                <a:spcPts val="0"/>
              </a:spcBef>
              <a:spcAft>
                <a:spcPts val="0"/>
              </a:spcAft>
              <a:buSzPts val="3000"/>
              <a:buNone/>
            </a:pPr>
            <a:r>
              <a:rPr lang="it-IT"/>
              <a:t>Rectified Image</a:t>
            </a:r>
            <a:endParaRPr/>
          </a:p>
        </p:txBody>
      </p:sp>
      <p:sp>
        <p:nvSpPr>
          <p:cNvPr id="246" name="Google Shape;246;g8bb4a08875_0_725"/>
          <p:cNvSpPr txBox="1"/>
          <p:nvPr>
            <p:ph idx="12" type="sldNum"/>
          </p:nvPr>
        </p:nvSpPr>
        <p:spPr>
          <a:xfrm>
            <a:off x="11472598" y="6454581"/>
            <a:ext cx="506100" cy="365100"/>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SzPts val="1100"/>
              <a:buNone/>
            </a:pPr>
            <a:fld id="{00000000-1234-1234-1234-123412341234}" type="slidenum">
              <a:rPr lang="it-IT"/>
              <a:t>‹#›</a:t>
            </a:fld>
            <a:endParaRPr/>
          </a:p>
        </p:txBody>
      </p:sp>
      <p:sp>
        <p:nvSpPr>
          <p:cNvPr id="247" name="Google Shape;247;g8bb4a08875_0_725"/>
          <p:cNvSpPr/>
          <p:nvPr/>
        </p:nvSpPr>
        <p:spPr>
          <a:xfrm>
            <a:off x="1579225" y="2386838"/>
            <a:ext cx="2952000" cy="2952000"/>
          </a:xfrm>
          <a:prstGeom prst="ellipse">
            <a:avLst/>
          </a:prstGeom>
          <a:solidFill>
            <a:srgbClr val="FFF2CC"/>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magine che contiene interni, specchio, fotografia, edificio&#10;&#10;Descrizione generata automaticamente" id="248" name="Google Shape;248;g8bb4a08875_0_725"/>
          <p:cNvPicPr preferRelativeResize="0"/>
          <p:nvPr/>
        </p:nvPicPr>
        <p:blipFill rotWithShape="1">
          <a:blip r:embed="rId3">
            <a:alphaModFix/>
          </a:blip>
          <a:srcRect b="0" l="0" r="0" t="0"/>
          <a:stretch/>
        </p:blipFill>
        <p:spPr>
          <a:xfrm>
            <a:off x="1693524" y="1587315"/>
            <a:ext cx="1482300" cy="3385800"/>
          </a:xfrm>
          <a:prstGeom prst="rect">
            <a:avLst/>
          </a:prstGeom>
          <a:noFill/>
          <a:ln>
            <a:noFill/>
          </a:ln>
        </p:spPr>
      </p:pic>
      <p:pic>
        <p:nvPicPr>
          <p:cNvPr id="249" name="Google Shape;249;g8bb4a08875_0_725"/>
          <p:cNvPicPr preferRelativeResize="0"/>
          <p:nvPr/>
        </p:nvPicPr>
        <p:blipFill rotWithShape="1">
          <a:blip r:embed="rId4">
            <a:alphaModFix/>
          </a:blip>
          <a:srcRect b="2482" l="6062" r="6071" t="4528"/>
          <a:stretch/>
        </p:blipFill>
        <p:spPr>
          <a:xfrm>
            <a:off x="3242000" y="2766500"/>
            <a:ext cx="1036500" cy="3466175"/>
          </a:xfrm>
          <a:prstGeom prst="rect">
            <a:avLst/>
          </a:prstGeom>
          <a:noFill/>
          <a:ln>
            <a:noFill/>
          </a:ln>
        </p:spPr>
      </p:pic>
      <p:sp>
        <p:nvSpPr>
          <p:cNvPr id="250" name="Google Shape;250;g8bb4a08875_0_725"/>
          <p:cNvSpPr/>
          <p:nvPr/>
        </p:nvSpPr>
        <p:spPr>
          <a:xfrm>
            <a:off x="3465766" y="1587329"/>
            <a:ext cx="2050800" cy="590100"/>
          </a:xfrm>
          <a:prstGeom prst="roundRect">
            <a:avLst>
              <a:gd fmla="val 50000" name="adj"/>
            </a:avLst>
          </a:prstGeom>
          <a:solidFill>
            <a:srgbClr val="FFE599"/>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it-IT" sz="1600">
                <a:latin typeface="Calibri"/>
                <a:ea typeface="Calibri"/>
                <a:cs typeface="Calibri"/>
                <a:sym typeface="Calibri"/>
              </a:rPr>
              <a:t>Original Images</a:t>
            </a:r>
            <a:endParaRPr sz="2200">
              <a:latin typeface="Calibri"/>
              <a:ea typeface="Calibri"/>
              <a:cs typeface="Calibri"/>
              <a:sym typeface="Calibri"/>
            </a:endParaRPr>
          </a:p>
        </p:txBody>
      </p:sp>
      <p:sp>
        <p:nvSpPr>
          <p:cNvPr id="251" name="Google Shape;251;g8bb4a08875_0_725"/>
          <p:cNvSpPr/>
          <p:nvPr/>
        </p:nvSpPr>
        <p:spPr>
          <a:xfrm>
            <a:off x="7043850" y="2434513"/>
            <a:ext cx="2952000" cy="2952000"/>
          </a:xfrm>
          <a:prstGeom prst="ellipse">
            <a:avLst/>
          </a:prstGeom>
          <a:solidFill>
            <a:srgbClr val="FFF2CC"/>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2" name="Google Shape;252;g8bb4a08875_0_725"/>
          <p:cNvPicPr preferRelativeResize="0"/>
          <p:nvPr/>
        </p:nvPicPr>
        <p:blipFill>
          <a:blip r:embed="rId5">
            <a:alphaModFix/>
          </a:blip>
          <a:stretch>
            <a:fillRect/>
          </a:stretch>
        </p:blipFill>
        <p:spPr>
          <a:xfrm>
            <a:off x="7884808" y="2177433"/>
            <a:ext cx="1270083" cy="3466175"/>
          </a:xfrm>
          <a:prstGeom prst="rect">
            <a:avLst/>
          </a:prstGeom>
          <a:noFill/>
          <a:ln>
            <a:noFill/>
          </a:ln>
        </p:spPr>
      </p:pic>
      <p:sp>
        <p:nvSpPr>
          <p:cNvPr id="253" name="Google Shape;253;g8bb4a08875_0_725"/>
          <p:cNvSpPr/>
          <p:nvPr/>
        </p:nvSpPr>
        <p:spPr>
          <a:xfrm>
            <a:off x="7494441" y="5865004"/>
            <a:ext cx="2050800" cy="590100"/>
          </a:xfrm>
          <a:prstGeom prst="roundRect">
            <a:avLst>
              <a:gd fmla="val 50000" name="adj"/>
            </a:avLst>
          </a:prstGeom>
          <a:solidFill>
            <a:srgbClr val="FFE599"/>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it-IT" sz="1600">
                <a:latin typeface="Calibri"/>
                <a:ea typeface="Calibri"/>
                <a:cs typeface="Calibri"/>
                <a:sym typeface="Calibri"/>
              </a:rPr>
              <a:t>Rectified Image</a:t>
            </a:r>
            <a:endParaRPr sz="22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4"/>
          <p:cNvSpPr/>
          <p:nvPr/>
        </p:nvSpPr>
        <p:spPr>
          <a:xfrm>
            <a:off x="7152600" y="1575400"/>
            <a:ext cx="4320000" cy="4320000"/>
          </a:xfrm>
          <a:prstGeom prst="ellipse">
            <a:avLst/>
          </a:prstGeom>
          <a:noFill/>
          <a:ln cap="flat" cmpd="sng" w="28575">
            <a:solidFill>
              <a:srgbClr val="A4C2F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4"/>
          <p:cNvSpPr/>
          <p:nvPr/>
        </p:nvSpPr>
        <p:spPr>
          <a:xfrm>
            <a:off x="7692600" y="2115397"/>
            <a:ext cx="3240000" cy="3240000"/>
          </a:xfrm>
          <a:prstGeom prst="ellipse">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
          <p:cNvSpPr txBox="1"/>
          <p:nvPr>
            <p:ph type="title"/>
          </p:nvPr>
        </p:nvSpPr>
        <p:spPr>
          <a:xfrm>
            <a:off x="609600" y="152718"/>
            <a:ext cx="9422837" cy="756002"/>
          </a:xfrm>
          <a:prstGeom prst="rect">
            <a:avLst/>
          </a:prstGeom>
          <a:noFill/>
          <a:ln>
            <a:noFill/>
          </a:ln>
        </p:spPr>
        <p:txBody>
          <a:bodyPr anchorCtr="0" anchor="t" bIns="121900" lIns="122400" spcFirstLastPara="1" rIns="122400" wrap="square" tIns="121900">
            <a:noAutofit/>
          </a:bodyPr>
          <a:lstStyle/>
          <a:p>
            <a:pPr indent="0" lvl="0" marL="0" rtl="0" algn="l">
              <a:lnSpc>
                <a:spcPct val="100000"/>
              </a:lnSpc>
              <a:spcBef>
                <a:spcPts val="0"/>
              </a:spcBef>
              <a:spcAft>
                <a:spcPts val="0"/>
              </a:spcAft>
              <a:buSzPts val="3000"/>
              <a:buNone/>
            </a:pPr>
            <a:r>
              <a:rPr lang="it-IT"/>
              <a:t>Painting Retrieval</a:t>
            </a:r>
            <a:endParaRPr/>
          </a:p>
        </p:txBody>
      </p:sp>
      <p:sp>
        <p:nvSpPr>
          <p:cNvPr id="261" name="Google Shape;261;p4"/>
          <p:cNvSpPr txBox="1"/>
          <p:nvPr>
            <p:ph idx="1" type="body"/>
          </p:nvPr>
        </p:nvSpPr>
        <p:spPr>
          <a:xfrm>
            <a:off x="609600" y="1506600"/>
            <a:ext cx="5486400" cy="4388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t/>
            </a:r>
            <a:endParaRPr>
              <a:solidFill>
                <a:srgbClr val="FF0000"/>
              </a:solidFill>
            </a:endParaRPr>
          </a:p>
          <a:p>
            <a:pPr indent="-381000" lvl="0" marL="457200" rtl="0" algn="l">
              <a:lnSpc>
                <a:spcPct val="115000"/>
              </a:lnSpc>
              <a:spcBef>
                <a:spcPts val="0"/>
              </a:spcBef>
              <a:spcAft>
                <a:spcPts val="0"/>
              </a:spcAft>
              <a:buClr>
                <a:srgbClr val="000000"/>
              </a:buClr>
              <a:buSzPts val="2000"/>
              <a:buChar char="●"/>
            </a:pPr>
            <a:r>
              <a:rPr b="1" lang="it-IT">
                <a:solidFill>
                  <a:srgbClr val="000000"/>
                </a:solidFill>
              </a:rPr>
              <a:t>Algorithm</a:t>
            </a:r>
            <a:r>
              <a:rPr lang="it-IT">
                <a:solidFill>
                  <a:srgbClr val="000000"/>
                </a:solidFill>
              </a:rPr>
              <a:t>: </a:t>
            </a:r>
            <a:r>
              <a:rPr b="1" i="1" lang="it-IT">
                <a:solidFill>
                  <a:srgbClr val="000000"/>
                </a:solidFill>
              </a:rPr>
              <a:t>DHash </a:t>
            </a:r>
            <a:r>
              <a:rPr lang="it-IT">
                <a:solidFill>
                  <a:srgbClr val="000000"/>
                </a:solidFill>
              </a:rPr>
              <a:t>(</a:t>
            </a:r>
            <a:r>
              <a:rPr i="1" lang="it-IT">
                <a:solidFill>
                  <a:srgbClr val="000000"/>
                </a:solidFill>
              </a:rPr>
              <a:t>Difference-Hash</a:t>
            </a:r>
            <a:r>
              <a:rPr lang="it-IT">
                <a:solidFill>
                  <a:srgbClr val="000000"/>
                </a:solidFill>
              </a:rPr>
              <a:t>)</a:t>
            </a:r>
            <a:endParaRPr>
              <a:solidFill>
                <a:srgbClr val="000000"/>
              </a:solidFill>
            </a:endParaRPr>
          </a:p>
          <a:p>
            <a:pPr indent="-381000" lvl="0" marL="457200" rtl="0" algn="l">
              <a:lnSpc>
                <a:spcPct val="115000"/>
              </a:lnSpc>
              <a:spcBef>
                <a:spcPts val="0"/>
              </a:spcBef>
              <a:spcAft>
                <a:spcPts val="0"/>
              </a:spcAft>
              <a:buClr>
                <a:srgbClr val="000000"/>
              </a:buClr>
              <a:buSzPts val="2000"/>
              <a:buChar char="●"/>
            </a:pPr>
            <a:r>
              <a:rPr b="1" lang="it-IT">
                <a:solidFill>
                  <a:srgbClr val="000000"/>
                </a:solidFill>
              </a:rPr>
              <a:t>Accurate and fast</a:t>
            </a:r>
            <a:endParaRPr b="1">
              <a:solidFill>
                <a:srgbClr val="000000"/>
              </a:solidFill>
            </a:endParaRPr>
          </a:p>
          <a:p>
            <a:pPr indent="0" lvl="0" marL="0" rtl="0" algn="l">
              <a:lnSpc>
                <a:spcPct val="115000"/>
              </a:lnSpc>
              <a:spcBef>
                <a:spcPts val="0"/>
              </a:spcBef>
              <a:spcAft>
                <a:spcPts val="0"/>
              </a:spcAft>
              <a:buNone/>
            </a:pPr>
            <a:r>
              <a:t/>
            </a:r>
            <a:endParaRPr b="1">
              <a:solidFill>
                <a:srgbClr val="000000"/>
              </a:solidFill>
            </a:endParaRPr>
          </a:p>
          <a:p>
            <a:pPr indent="-355600" lvl="0" marL="457200" rtl="0" algn="l">
              <a:lnSpc>
                <a:spcPct val="115000"/>
              </a:lnSpc>
              <a:spcBef>
                <a:spcPts val="0"/>
              </a:spcBef>
              <a:spcAft>
                <a:spcPts val="0"/>
              </a:spcAft>
              <a:buClr>
                <a:srgbClr val="000000"/>
              </a:buClr>
              <a:buSzPts val="2000"/>
              <a:buChar char="●"/>
            </a:pPr>
            <a:r>
              <a:rPr b="1" lang="it-IT">
                <a:solidFill>
                  <a:srgbClr val="000000"/>
                </a:solidFill>
              </a:rPr>
              <a:t>DHash:</a:t>
            </a:r>
            <a:endParaRPr b="1">
              <a:solidFill>
                <a:srgbClr val="000000"/>
              </a:solidFill>
            </a:endParaRPr>
          </a:p>
          <a:p>
            <a:pPr indent="-349250" lvl="1" marL="914400" rtl="0" algn="l">
              <a:lnSpc>
                <a:spcPct val="115000"/>
              </a:lnSpc>
              <a:spcBef>
                <a:spcPts val="0"/>
              </a:spcBef>
              <a:spcAft>
                <a:spcPts val="0"/>
              </a:spcAft>
              <a:buClr>
                <a:srgbClr val="000000"/>
              </a:buClr>
              <a:buSzPts val="1900"/>
              <a:buChar char="○"/>
            </a:pPr>
            <a:r>
              <a:rPr lang="it-IT" sz="2000">
                <a:solidFill>
                  <a:schemeClr val="dk1"/>
                </a:solidFill>
              </a:rPr>
              <a:t>Image</a:t>
            </a:r>
            <a:r>
              <a:rPr lang="it-IT" sz="2000">
                <a:solidFill>
                  <a:schemeClr val="dk1"/>
                </a:solidFill>
              </a:rPr>
              <a:t> reduced to 9x8 grayscale</a:t>
            </a:r>
            <a:endParaRPr b="1">
              <a:solidFill>
                <a:srgbClr val="000000"/>
              </a:solidFill>
            </a:endParaRPr>
          </a:p>
          <a:p>
            <a:pPr indent="-349250" lvl="1" marL="914400" rtl="0" algn="l">
              <a:lnSpc>
                <a:spcPct val="115000"/>
              </a:lnSpc>
              <a:spcBef>
                <a:spcPts val="0"/>
              </a:spcBef>
              <a:spcAft>
                <a:spcPts val="0"/>
              </a:spcAft>
              <a:buClr>
                <a:srgbClr val="000000"/>
              </a:buClr>
              <a:buSzPts val="1900"/>
              <a:buChar char="○"/>
            </a:pPr>
            <a:r>
              <a:rPr lang="it-IT" sz="2000">
                <a:solidFill>
                  <a:schemeClr val="dk1"/>
                </a:solidFill>
              </a:rPr>
              <a:t>Compute difference hash</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b="1" lang="it-IT">
                <a:solidFill>
                  <a:schemeClr val="dk1"/>
                </a:solidFill>
              </a:rPr>
              <a:t>Method</a:t>
            </a:r>
            <a:endParaRPr b="1" sz="2000">
              <a:solidFill>
                <a:schemeClr val="dk1"/>
              </a:solidFill>
            </a:endParaRPr>
          </a:p>
          <a:p>
            <a:pPr indent="-355600" lvl="1" marL="914400" rtl="0" algn="l">
              <a:lnSpc>
                <a:spcPct val="115000"/>
              </a:lnSpc>
              <a:spcBef>
                <a:spcPts val="0"/>
              </a:spcBef>
              <a:spcAft>
                <a:spcPts val="0"/>
              </a:spcAft>
              <a:buClr>
                <a:schemeClr val="dk1"/>
              </a:buClr>
              <a:buSzPts val="2000"/>
              <a:buChar char="○"/>
            </a:pPr>
            <a:r>
              <a:rPr lang="it-IT" sz="2000">
                <a:solidFill>
                  <a:schemeClr val="dk1"/>
                </a:solidFill>
              </a:rPr>
              <a:t>Set up phase: DB hash values stored</a:t>
            </a:r>
            <a:endParaRPr sz="2000">
              <a:solidFill>
                <a:schemeClr val="dk1"/>
              </a:solidFill>
            </a:endParaRPr>
          </a:p>
          <a:p>
            <a:pPr indent="-355600" lvl="1" marL="914400" rtl="0" algn="l">
              <a:lnSpc>
                <a:spcPct val="115000"/>
              </a:lnSpc>
              <a:spcBef>
                <a:spcPts val="0"/>
              </a:spcBef>
              <a:spcAft>
                <a:spcPts val="0"/>
              </a:spcAft>
              <a:buClr>
                <a:schemeClr val="dk1"/>
              </a:buClr>
              <a:buSzPts val="2000"/>
              <a:buChar char="○"/>
            </a:pPr>
            <a:r>
              <a:rPr lang="it-IT" sz="2000">
                <a:solidFill>
                  <a:schemeClr val="dk1"/>
                </a:solidFill>
              </a:rPr>
              <a:t>ROI: compute hash and compared</a:t>
            </a:r>
            <a:endParaRPr sz="2000">
              <a:solidFill>
                <a:schemeClr val="dk1"/>
              </a:solidFill>
            </a:endParaRPr>
          </a:p>
          <a:p>
            <a:pPr indent="-355600" lvl="1" marL="914400" rtl="0" algn="l">
              <a:lnSpc>
                <a:spcPct val="115000"/>
              </a:lnSpc>
              <a:spcBef>
                <a:spcPts val="0"/>
              </a:spcBef>
              <a:spcAft>
                <a:spcPts val="0"/>
              </a:spcAft>
              <a:buClr>
                <a:schemeClr val="dk1"/>
              </a:buClr>
              <a:buSzPts val="2000"/>
              <a:buChar char="○"/>
            </a:pPr>
            <a:r>
              <a:rPr lang="it-IT" sz="2000">
                <a:solidFill>
                  <a:schemeClr val="dk1"/>
                </a:solidFill>
              </a:rPr>
              <a:t>min_difference &lt; threshold =&gt; match</a:t>
            </a:r>
            <a:endParaRPr sz="2000">
              <a:solidFill>
                <a:schemeClr val="dk1"/>
              </a:solidFill>
            </a:endParaRPr>
          </a:p>
        </p:txBody>
      </p:sp>
      <p:sp>
        <p:nvSpPr>
          <p:cNvPr id="262" name="Google Shape;262;p4"/>
          <p:cNvSpPr txBox="1"/>
          <p:nvPr>
            <p:ph idx="12" type="sldNum"/>
          </p:nvPr>
        </p:nvSpPr>
        <p:spPr>
          <a:xfrm>
            <a:off x="11472598" y="6454581"/>
            <a:ext cx="506156" cy="365125"/>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SzPts val="1100"/>
              <a:buNone/>
            </a:pPr>
            <a:fld id="{00000000-1234-1234-1234-123412341234}" type="slidenum">
              <a:rPr lang="it-IT"/>
              <a:t>‹#›</a:t>
            </a:fld>
            <a:endParaRPr/>
          </a:p>
        </p:txBody>
      </p:sp>
      <p:pic>
        <p:nvPicPr>
          <p:cNvPr id="263" name="Google Shape;263;p4"/>
          <p:cNvPicPr preferRelativeResize="0"/>
          <p:nvPr/>
        </p:nvPicPr>
        <p:blipFill rotWithShape="1">
          <a:blip r:embed="rId3">
            <a:alphaModFix/>
          </a:blip>
          <a:srcRect b="0" l="0" r="5811" t="0"/>
          <a:stretch/>
        </p:blipFill>
        <p:spPr>
          <a:xfrm>
            <a:off x="7247300" y="1084238"/>
            <a:ext cx="1391000" cy="3466150"/>
          </a:xfrm>
          <a:prstGeom prst="rect">
            <a:avLst/>
          </a:prstGeom>
          <a:noFill/>
          <a:ln cap="flat" cmpd="sng" w="28575">
            <a:solidFill>
              <a:schemeClr val="lt2"/>
            </a:solidFill>
            <a:prstDash val="solid"/>
            <a:round/>
            <a:headEnd len="sm" w="sm" type="none"/>
            <a:tailEnd len="sm" w="sm" type="none"/>
          </a:ln>
        </p:spPr>
      </p:pic>
      <p:pic>
        <p:nvPicPr>
          <p:cNvPr id="264" name="Google Shape;264;p4"/>
          <p:cNvPicPr preferRelativeResize="0"/>
          <p:nvPr/>
        </p:nvPicPr>
        <p:blipFill>
          <a:blip r:embed="rId4">
            <a:alphaModFix/>
          </a:blip>
          <a:stretch>
            <a:fillRect/>
          </a:stretch>
        </p:blipFill>
        <p:spPr>
          <a:xfrm>
            <a:off x="9532081" y="1813007"/>
            <a:ext cx="1695000" cy="1506675"/>
          </a:xfrm>
          <a:prstGeom prst="rect">
            <a:avLst/>
          </a:prstGeom>
          <a:noFill/>
          <a:ln cap="flat" cmpd="sng" w="28575">
            <a:solidFill>
              <a:schemeClr val="lt2"/>
            </a:solidFill>
            <a:prstDash val="solid"/>
            <a:round/>
            <a:headEnd len="sm" w="sm" type="none"/>
            <a:tailEnd len="sm" w="sm" type="none"/>
          </a:ln>
        </p:spPr>
      </p:pic>
      <p:pic>
        <p:nvPicPr>
          <p:cNvPr id="265" name="Google Shape;265;p4"/>
          <p:cNvPicPr preferRelativeResize="0"/>
          <p:nvPr/>
        </p:nvPicPr>
        <p:blipFill>
          <a:blip r:embed="rId5">
            <a:alphaModFix/>
          </a:blip>
          <a:stretch>
            <a:fillRect/>
          </a:stretch>
        </p:blipFill>
        <p:spPr>
          <a:xfrm>
            <a:off x="9160173" y="3735396"/>
            <a:ext cx="1895876" cy="2757329"/>
          </a:xfrm>
          <a:prstGeom prst="rect">
            <a:avLst/>
          </a:prstGeom>
          <a:noFill/>
          <a:ln cap="flat" cmpd="sng" w="28575">
            <a:solidFill>
              <a:schemeClr val="lt2"/>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g8b31a33b68_1_19"/>
          <p:cNvSpPr/>
          <p:nvPr/>
        </p:nvSpPr>
        <p:spPr>
          <a:xfrm>
            <a:off x="0" y="2978200"/>
            <a:ext cx="12192000" cy="15144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g8b31a33b68_1_19"/>
          <p:cNvSpPr txBox="1"/>
          <p:nvPr>
            <p:ph type="title"/>
          </p:nvPr>
        </p:nvSpPr>
        <p:spPr>
          <a:xfrm>
            <a:off x="609600" y="152718"/>
            <a:ext cx="9422700" cy="756000"/>
          </a:xfrm>
          <a:prstGeom prst="rect">
            <a:avLst/>
          </a:prstGeom>
        </p:spPr>
        <p:txBody>
          <a:bodyPr anchorCtr="0" anchor="t" bIns="121900" lIns="122400" spcFirstLastPara="1" rIns="122400" wrap="square" tIns="121900">
            <a:noAutofit/>
          </a:bodyPr>
          <a:lstStyle/>
          <a:p>
            <a:pPr indent="0" lvl="0" marL="0" rtl="0" algn="l">
              <a:spcBef>
                <a:spcPts val="0"/>
              </a:spcBef>
              <a:spcAft>
                <a:spcPts val="0"/>
              </a:spcAft>
              <a:buNone/>
            </a:pPr>
            <a:r>
              <a:rPr lang="it-IT"/>
              <a:t>Painting Retrieval</a:t>
            </a:r>
            <a:endParaRPr/>
          </a:p>
        </p:txBody>
      </p:sp>
      <p:sp>
        <p:nvSpPr>
          <p:cNvPr id="273" name="Google Shape;273;g8b31a33b68_1_19"/>
          <p:cNvSpPr txBox="1"/>
          <p:nvPr>
            <p:ph idx="12" type="sldNum"/>
          </p:nvPr>
        </p:nvSpPr>
        <p:spPr>
          <a:xfrm>
            <a:off x="11472598" y="6454581"/>
            <a:ext cx="506100" cy="3651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it-IT"/>
              <a:t>‹#›</a:t>
            </a:fld>
            <a:endParaRPr/>
          </a:p>
        </p:txBody>
      </p:sp>
      <p:pic>
        <p:nvPicPr>
          <p:cNvPr id="274" name="Google Shape;274;g8b31a33b68_1_19"/>
          <p:cNvPicPr preferRelativeResize="0"/>
          <p:nvPr/>
        </p:nvPicPr>
        <p:blipFill>
          <a:blip r:embed="rId3">
            <a:alphaModFix/>
          </a:blip>
          <a:stretch>
            <a:fillRect/>
          </a:stretch>
        </p:blipFill>
        <p:spPr>
          <a:xfrm>
            <a:off x="1971100" y="5384016"/>
            <a:ext cx="8249800" cy="860734"/>
          </a:xfrm>
          <a:prstGeom prst="rect">
            <a:avLst/>
          </a:prstGeom>
          <a:noFill/>
          <a:ln cap="flat" cmpd="sng" w="9525">
            <a:solidFill>
              <a:schemeClr val="lt2"/>
            </a:solidFill>
            <a:prstDash val="solid"/>
            <a:round/>
            <a:headEnd len="sm" w="sm" type="none"/>
            <a:tailEnd len="sm" w="sm" type="none"/>
          </a:ln>
        </p:spPr>
      </p:pic>
      <p:pic>
        <p:nvPicPr>
          <p:cNvPr id="275" name="Google Shape;275;g8b31a33b68_1_19"/>
          <p:cNvPicPr preferRelativeResize="0"/>
          <p:nvPr/>
        </p:nvPicPr>
        <p:blipFill>
          <a:blip r:embed="rId4">
            <a:alphaModFix/>
          </a:blip>
          <a:stretch>
            <a:fillRect/>
          </a:stretch>
        </p:blipFill>
        <p:spPr>
          <a:xfrm>
            <a:off x="1971100" y="1346613"/>
            <a:ext cx="8249800" cy="4037425"/>
          </a:xfrm>
          <a:prstGeom prst="rect">
            <a:avLst/>
          </a:prstGeom>
          <a:noFill/>
          <a:ln cap="flat" cmpd="sng" w="28575">
            <a:solidFill>
              <a:schemeClr val="lt2"/>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g5302743e7e_0_199"/>
          <p:cNvSpPr/>
          <p:nvPr/>
        </p:nvSpPr>
        <p:spPr>
          <a:xfrm>
            <a:off x="6663725" y="1342575"/>
            <a:ext cx="4680000" cy="5112000"/>
          </a:xfrm>
          <a:prstGeom prst="rect">
            <a:avLst/>
          </a:pr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g5302743e7e_0_199"/>
          <p:cNvSpPr txBox="1"/>
          <p:nvPr>
            <p:ph type="title"/>
          </p:nvPr>
        </p:nvSpPr>
        <p:spPr>
          <a:xfrm>
            <a:off x="609600" y="152718"/>
            <a:ext cx="9422700" cy="756000"/>
          </a:xfrm>
          <a:prstGeom prst="rect">
            <a:avLst/>
          </a:prstGeom>
          <a:noFill/>
          <a:ln>
            <a:noFill/>
          </a:ln>
        </p:spPr>
        <p:txBody>
          <a:bodyPr anchorCtr="0" anchor="t" bIns="121900" lIns="122400" spcFirstLastPara="1" rIns="122400" wrap="square" tIns="121900">
            <a:noAutofit/>
          </a:bodyPr>
          <a:lstStyle/>
          <a:p>
            <a:pPr indent="0" lvl="0" marL="0" rtl="0" algn="l">
              <a:spcBef>
                <a:spcPts val="0"/>
              </a:spcBef>
              <a:spcAft>
                <a:spcPts val="0"/>
              </a:spcAft>
              <a:buSzPts val="3000"/>
              <a:buNone/>
            </a:pPr>
            <a:r>
              <a:rPr lang="it-IT"/>
              <a:t>People Localization and People facing a painting</a:t>
            </a:r>
            <a:endParaRPr/>
          </a:p>
        </p:txBody>
      </p:sp>
      <p:sp>
        <p:nvSpPr>
          <p:cNvPr id="282" name="Google Shape;282;g5302743e7e_0_199"/>
          <p:cNvSpPr txBox="1"/>
          <p:nvPr>
            <p:ph idx="12" type="sldNum"/>
          </p:nvPr>
        </p:nvSpPr>
        <p:spPr>
          <a:xfrm>
            <a:off x="11472598" y="6454581"/>
            <a:ext cx="506100" cy="365100"/>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SzPts val="1100"/>
              <a:buNone/>
            </a:pPr>
            <a:fld id="{00000000-1234-1234-1234-123412341234}" type="slidenum">
              <a:rPr lang="it-IT"/>
              <a:t>‹#›</a:t>
            </a:fld>
            <a:endParaRPr/>
          </a:p>
        </p:txBody>
      </p:sp>
      <p:sp>
        <p:nvSpPr>
          <p:cNvPr id="283" name="Google Shape;283;g5302743e7e_0_199"/>
          <p:cNvSpPr txBox="1"/>
          <p:nvPr>
            <p:ph idx="1" type="body"/>
          </p:nvPr>
        </p:nvSpPr>
        <p:spPr>
          <a:xfrm>
            <a:off x="609600" y="1558225"/>
            <a:ext cx="5248200" cy="47544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2300">
              <a:solidFill>
                <a:srgbClr val="000000"/>
              </a:solidFill>
            </a:endParaRPr>
          </a:p>
          <a:p>
            <a:pPr indent="-374650" lvl="0" marL="457200" rtl="0" algn="l">
              <a:spcBef>
                <a:spcPts val="0"/>
              </a:spcBef>
              <a:spcAft>
                <a:spcPts val="0"/>
              </a:spcAft>
              <a:buClr>
                <a:schemeClr val="dk1"/>
              </a:buClr>
              <a:buSzPts val="2300"/>
              <a:buChar char="●"/>
            </a:pPr>
            <a:r>
              <a:rPr b="1" lang="it-IT" sz="2300">
                <a:solidFill>
                  <a:srgbClr val="000000"/>
                </a:solidFill>
              </a:rPr>
              <a:t>People Localization</a:t>
            </a:r>
            <a:endParaRPr sz="2300">
              <a:solidFill>
                <a:srgbClr val="000000"/>
              </a:solidFill>
            </a:endParaRPr>
          </a:p>
          <a:p>
            <a:pPr indent="-374650" lvl="1" marL="914400" rtl="0" algn="l">
              <a:spcBef>
                <a:spcPts val="0"/>
              </a:spcBef>
              <a:spcAft>
                <a:spcPts val="0"/>
              </a:spcAft>
              <a:buClr>
                <a:schemeClr val="dk1"/>
              </a:buClr>
              <a:buSzPts val="2300"/>
              <a:buChar char="○"/>
            </a:pPr>
            <a:r>
              <a:rPr i="1" lang="it-IT" sz="2300">
                <a:solidFill>
                  <a:schemeClr val="dk1"/>
                </a:solidFill>
              </a:rPr>
              <a:t>room_id </a:t>
            </a:r>
            <a:r>
              <a:rPr lang="it-IT" sz="2300">
                <a:solidFill>
                  <a:schemeClr val="dk1"/>
                </a:solidFill>
              </a:rPr>
              <a:t>from painting retrieval</a:t>
            </a:r>
            <a:endParaRPr sz="2300">
              <a:solidFill>
                <a:schemeClr val="dk1"/>
              </a:solidFill>
            </a:endParaRPr>
          </a:p>
          <a:p>
            <a:pPr indent="-374650" lvl="1" marL="914400" rtl="0" algn="l">
              <a:spcBef>
                <a:spcPts val="0"/>
              </a:spcBef>
              <a:spcAft>
                <a:spcPts val="0"/>
              </a:spcAft>
              <a:buClr>
                <a:schemeClr val="dk1"/>
              </a:buClr>
              <a:buSzPts val="2300"/>
              <a:buChar char="○"/>
            </a:pPr>
            <a:r>
              <a:rPr lang="it-IT" sz="2300">
                <a:solidFill>
                  <a:schemeClr val="dk1"/>
                </a:solidFill>
              </a:rPr>
              <a:t>Every person detected assigned to that room</a:t>
            </a:r>
            <a:endParaRPr sz="2300">
              <a:solidFill>
                <a:schemeClr val="dk1"/>
              </a:solidFill>
            </a:endParaRPr>
          </a:p>
          <a:p>
            <a:pPr indent="0" lvl="0" marL="0" rtl="0" algn="l">
              <a:spcBef>
                <a:spcPts val="0"/>
              </a:spcBef>
              <a:spcAft>
                <a:spcPts val="0"/>
              </a:spcAft>
              <a:buNone/>
            </a:pPr>
            <a:r>
              <a:t/>
            </a:r>
            <a:endParaRPr sz="2300">
              <a:solidFill>
                <a:srgbClr val="000000"/>
              </a:solidFill>
            </a:endParaRPr>
          </a:p>
          <a:p>
            <a:pPr indent="-374650" lvl="0" marL="457200" rtl="0" algn="l">
              <a:spcBef>
                <a:spcPts val="0"/>
              </a:spcBef>
              <a:spcAft>
                <a:spcPts val="0"/>
              </a:spcAft>
              <a:buClr>
                <a:schemeClr val="dk1"/>
              </a:buClr>
              <a:buSzPts val="2300"/>
              <a:buChar char="●"/>
            </a:pPr>
            <a:r>
              <a:rPr b="1" lang="it-IT" sz="2300">
                <a:solidFill>
                  <a:schemeClr val="dk1"/>
                </a:solidFill>
              </a:rPr>
              <a:t>People facing a painting</a:t>
            </a:r>
            <a:endParaRPr sz="2300">
              <a:solidFill>
                <a:schemeClr val="dk1"/>
              </a:solidFill>
            </a:endParaRPr>
          </a:p>
          <a:p>
            <a:pPr indent="-374650" lvl="1" marL="914400" rtl="0" algn="l">
              <a:spcBef>
                <a:spcPts val="0"/>
              </a:spcBef>
              <a:spcAft>
                <a:spcPts val="0"/>
              </a:spcAft>
              <a:buClr>
                <a:schemeClr val="dk1"/>
              </a:buClr>
              <a:buSzPts val="2300"/>
              <a:buChar char="○"/>
            </a:pPr>
            <a:r>
              <a:rPr lang="it-IT" sz="2300">
                <a:solidFill>
                  <a:schemeClr val="dk1"/>
                </a:solidFill>
              </a:rPr>
              <a:t>Two networks</a:t>
            </a:r>
            <a:endParaRPr sz="2300">
              <a:solidFill>
                <a:schemeClr val="dk1"/>
              </a:solidFill>
            </a:endParaRPr>
          </a:p>
          <a:p>
            <a:pPr indent="-374650" lvl="1" marL="914400" rtl="0" algn="l">
              <a:spcBef>
                <a:spcPts val="0"/>
              </a:spcBef>
              <a:spcAft>
                <a:spcPts val="0"/>
              </a:spcAft>
              <a:buClr>
                <a:schemeClr val="dk1"/>
              </a:buClr>
              <a:buSzPts val="2300"/>
              <a:buChar char="○"/>
            </a:pPr>
            <a:r>
              <a:rPr lang="it-IT" sz="2300">
                <a:solidFill>
                  <a:schemeClr val="dk1"/>
                </a:solidFill>
              </a:rPr>
              <a:t>People detected - Faces detected</a:t>
            </a:r>
            <a:endParaRPr sz="2300">
              <a:solidFill>
                <a:schemeClr val="dk1"/>
              </a:solidFill>
            </a:endParaRPr>
          </a:p>
          <a:p>
            <a:pPr indent="0" lvl="0" marL="457200" rtl="0" algn="l">
              <a:spcBef>
                <a:spcPts val="0"/>
              </a:spcBef>
              <a:spcAft>
                <a:spcPts val="0"/>
              </a:spcAft>
              <a:buNone/>
            </a:pPr>
            <a:r>
              <a:t/>
            </a:r>
            <a:endParaRPr sz="2300">
              <a:solidFill>
                <a:srgbClr val="000000"/>
              </a:solidFill>
            </a:endParaRPr>
          </a:p>
        </p:txBody>
      </p:sp>
      <p:pic>
        <p:nvPicPr>
          <p:cNvPr id="284" name="Google Shape;284;g5302743e7e_0_199"/>
          <p:cNvPicPr preferRelativeResize="0"/>
          <p:nvPr/>
        </p:nvPicPr>
        <p:blipFill>
          <a:blip r:embed="rId3">
            <a:alphaModFix/>
          </a:blip>
          <a:stretch>
            <a:fillRect/>
          </a:stretch>
        </p:blipFill>
        <p:spPr>
          <a:xfrm>
            <a:off x="6843725" y="1558227"/>
            <a:ext cx="4319999" cy="4218489"/>
          </a:xfrm>
          <a:prstGeom prst="rect">
            <a:avLst/>
          </a:prstGeom>
          <a:noFill/>
          <a:ln>
            <a:noFill/>
          </a:ln>
        </p:spPr>
      </p:pic>
      <p:pic>
        <p:nvPicPr>
          <p:cNvPr id="285" name="Google Shape;285;g5302743e7e_0_199"/>
          <p:cNvPicPr preferRelativeResize="0"/>
          <p:nvPr/>
        </p:nvPicPr>
        <p:blipFill>
          <a:blip r:embed="rId4">
            <a:alphaModFix/>
          </a:blip>
          <a:stretch>
            <a:fillRect/>
          </a:stretch>
        </p:blipFill>
        <p:spPr>
          <a:xfrm>
            <a:off x="6843726" y="5712003"/>
            <a:ext cx="4319999" cy="53351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g8b31a33b68_1_108"/>
          <p:cNvSpPr txBox="1"/>
          <p:nvPr>
            <p:ph type="title"/>
          </p:nvPr>
        </p:nvSpPr>
        <p:spPr>
          <a:xfrm>
            <a:off x="609600" y="152718"/>
            <a:ext cx="9422700" cy="756000"/>
          </a:xfrm>
          <a:prstGeom prst="rect">
            <a:avLst/>
          </a:prstGeom>
          <a:noFill/>
          <a:ln>
            <a:noFill/>
          </a:ln>
        </p:spPr>
        <p:txBody>
          <a:bodyPr anchorCtr="0" anchor="t" bIns="121900" lIns="122400" spcFirstLastPara="1" rIns="122400" wrap="square" tIns="121900">
            <a:noAutofit/>
          </a:bodyPr>
          <a:lstStyle/>
          <a:p>
            <a:pPr indent="0" lvl="0" marL="0" rtl="0" algn="l">
              <a:lnSpc>
                <a:spcPct val="100000"/>
              </a:lnSpc>
              <a:spcBef>
                <a:spcPts val="0"/>
              </a:spcBef>
              <a:spcAft>
                <a:spcPts val="0"/>
              </a:spcAft>
              <a:buSzPts val="3000"/>
              <a:buNone/>
            </a:pPr>
            <a:r>
              <a:rPr lang="it-IT"/>
              <a:t>Additional features</a:t>
            </a:r>
            <a:endParaRPr/>
          </a:p>
        </p:txBody>
      </p:sp>
      <p:sp>
        <p:nvSpPr>
          <p:cNvPr id="291" name="Google Shape;291;g8b31a33b68_1_108"/>
          <p:cNvSpPr txBox="1"/>
          <p:nvPr>
            <p:ph idx="12" type="sldNum"/>
          </p:nvPr>
        </p:nvSpPr>
        <p:spPr>
          <a:xfrm>
            <a:off x="11472598" y="6454581"/>
            <a:ext cx="506100" cy="365100"/>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SzPts val="1100"/>
              <a:buNone/>
            </a:pPr>
            <a:fld id="{00000000-1234-1234-1234-123412341234}" type="slidenum">
              <a:rPr lang="it-IT"/>
              <a:t>‹#›</a:t>
            </a:fld>
            <a:endParaRPr/>
          </a:p>
        </p:txBody>
      </p:sp>
      <p:pic>
        <p:nvPicPr>
          <p:cNvPr id="292" name="Google Shape;292;g8b31a33b68_1_108"/>
          <p:cNvPicPr preferRelativeResize="0"/>
          <p:nvPr/>
        </p:nvPicPr>
        <p:blipFill rotWithShape="1">
          <a:blip r:embed="rId3">
            <a:alphaModFix/>
          </a:blip>
          <a:srcRect b="0" l="0" r="0" t="0"/>
          <a:stretch/>
        </p:blipFill>
        <p:spPr>
          <a:xfrm>
            <a:off x="609599" y="1052736"/>
            <a:ext cx="4550798" cy="5616623"/>
          </a:xfrm>
          <a:prstGeom prst="rect">
            <a:avLst/>
          </a:prstGeom>
          <a:noFill/>
          <a:ln>
            <a:noFill/>
          </a:ln>
        </p:spPr>
      </p:pic>
      <p:sp>
        <p:nvSpPr>
          <p:cNvPr id="293" name="Google Shape;293;g8b31a33b68_1_108"/>
          <p:cNvSpPr/>
          <p:nvPr/>
        </p:nvSpPr>
        <p:spPr>
          <a:xfrm>
            <a:off x="848100" y="1930175"/>
            <a:ext cx="4094400" cy="819000"/>
          </a:xfrm>
          <a:prstGeom prst="rect">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94" name="Google Shape;294;g8b31a33b68_1_108"/>
          <p:cNvCxnSpPr>
            <a:stCxn id="293" idx="3"/>
          </p:cNvCxnSpPr>
          <p:nvPr/>
        </p:nvCxnSpPr>
        <p:spPr>
          <a:xfrm>
            <a:off x="4942500" y="2339675"/>
            <a:ext cx="1082100" cy="0"/>
          </a:xfrm>
          <a:prstGeom prst="straightConnector1">
            <a:avLst/>
          </a:prstGeom>
          <a:noFill/>
          <a:ln cap="flat" cmpd="sng" w="28575">
            <a:solidFill>
              <a:schemeClr val="lt2"/>
            </a:solidFill>
            <a:prstDash val="solid"/>
            <a:round/>
            <a:headEnd len="sm" w="sm" type="none"/>
            <a:tailEnd len="med" w="med" type="triangle"/>
          </a:ln>
        </p:spPr>
      </p:cxnSp>
      <p:sp>
        <p:nvSpPr>
          <p:cNvPr id="295" name="Google Shape;295;g8b31a33b68_1_108"/>
          <p:cNvSpPr txBox="1"/>
          <p:nvPr/>
        </p:nvSpPr>
        <p:spPr>
          <a:xfrm>
            <a:off x="6024600" y="2047175"/>
            <a:ext cx="3933300" cy="58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it-IT" sz="2000" u="none" cap="none" strike="noStrike">
                <a:solidFill>
                  <a:srgbClr val="000000"/>
                </a:solidFill>
                <a:latin typeface="Calibri"/>
                <a:ea typeface="Calibri"/>
                <a:cs typeface="Calibri"/>
                <a:sym typeface="Calibri"/>
              </a:rPr>
              <a:t>Easy </a:t>
            </a:r>
            <a:r>
              <a:rPr b="0" i="0" lang="it-IT" sz="2000" u="none" cap="none" strike="noStrike">
                <a:solidFill>
                  <a:srgbClr val="000000"/>
                </a:solidFill>
                <a:latin typeface="Calibri"/>
                <a:ea typeface="Calibri"/>
                <a:cs typeface="Calibri"/>
                <a:sym typeface="Calibri"/>
              </a:rPr>
              <a:t>and </a:t>
            </a:r>
            <a:r>
              <a:rPr b="1" i="0" lang="it-IT" sz="2000" u="none" cap="none" strike="noStrike">
                <a:solidFill>
                  <a:srgbClr val="000000"/>
                </a:solidFill>
                <a:latin typeface="Calibri"/>
                <a:ea typeface="Calibri"/>
                <a:cs typeface="Calibri"/>
                <a:sym typeface="Calibri"/>
              </a:rPr>
              <a:t>clear GUI </a:t>
            </a:r>
            <a:r>
              <a:rPr b="0" i="0" lang="it-IT" sz="2000" u="none" cap="none" strike="noStrike">
                <a:solidFill>
                  <a:srgbClr val="000000"/>
                </a:solidFill>
                <a:latin typeface="Calibri"/>
                <a:ea typeface="Calibri"/>
                <a:cs typeface="Calibri"/>
                <a:sym typeface="Calibri"/>
              </a:rPr>
              <a:t>for the user</a:t>
            </a:r>
            <a:endParaRPr b="0" i="0" sz="2000" u="none" cap="none" strike="noStrike">
              <a:solidFill>
                <a:srgbClr val="000000"/>
              </a:solidFill>
              <a:latin typeface="Calibri"/>
              <a:ea typeface="Calibri"/>
              <a:cs typeface="Calibri"/>
              <a:sym typeface="Calibri"/>
            </a:endParaRPr>
          </a:p>
        </p:txBody>
      </p:sp>
      <p:sp>
        <p:nvSpPr>
          <p:cNvPr id="296" name="Google Shape;296;g8b31a33b68_1_108"/>
          <p:cNvSpPr/>
          <p:nvPr/>
        </p:nvSpPr>
        <p:spPr>
          <a:xfrm>
            <a:off x="848100" y="3354750"/>
            <a:ext cx="4094400" cy="585000"/>
          </a:xfrm>
          <a:prstGeom prst="rect">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97" name="Google Shape;297;g8b31a33b68_1_108"/>
          <p:cNvCxnSpPr>
            <a:stCxn id="296" idx="3"/>
          </p:cNvCxnSpPr>
          <p:nvPr/>
        </p:nvCxnSpPr>
        <p:spPr>
          <a:xfrm>
            <a:off x="4942500" y="3647250"/>
            <a:ext cx="1082100" cy="0"/>
          </a:xfrm>
          <a:prstGeom prst="straightConnector1">
            <a:avLst/>
          </a:prstGeom>
          <a:noFill/>
          <a:ln cap="flat" cmpd="sng" w="28575">
            <a:solidFill>
              <a:schemeClr val="lt2"/>
            </a:solidFill>
            <a:prstDash val="solid"/>
            <a:round/>
            <a:headEnd len="sm" w="sm" type="none"/>
            <a:tailEnd len="med" w="med" type="triangle"/>
          </a:ln>
        </p:spPr>
      </p:cxnSp>
      <p:sp>
        <p:nvSpPr>
          <p:cNvPr id="298" name="Google Shape;298;g8b31a33b68_1_108"/>
          <p:cNvSpPr txBox="1"/>
          <p:nvPr/>
        </p:nvSpPr>
        <p:spPr>
          <a:xfrm>
            <a:off x="6024600" y="3354750"/>
            <a:ext cx="3933300" cy="58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it-IT" sz="2000" u="none" cap="none" strike="noStrike">
                <a:solidFill>
                  <a:srgbClr val="000000"/>
                </a:solidFill>
                <a:latin typeface="Calibri"/>
                <a:ea typeface="Calibri"/>
                <a:cs typeface="Calibri"/>
                <a:sym typeface="Calibri"/>
              </a:rPr>
              <a:t>Skip frames</a:t>
            </a:r>
            <a:r>
              <a:rPr b="0" i="0" lang="it-IT" sz="2000" u="none" cap="none" strike="noStrike">
                <a:solidFill>
                  <a:srgbClr val="000000"/>
                </a:solidFill>
                <a:latin typeface="Calibri"/>
                <a:ea typeface="Calibri"/>
                <a:cs typeface="Calibri"/>
                <a:sym typeface="Calibri"/>
              </a:rPr>
              <a:t> to fasten the processing</a:t>
            </a:r>
            <a:endParaRPr b="0" i="0" sz="2000" u="none" cap="none" strike="noStrike">
              <a:solidFill>
                <a:srgbClr val="000000"/>
              </a:solidFill>
              <a:latin typeface="Calibri"/>
              <a:ea typeface="Calibri"/>
              <a:cs typeface="Calibri"/>
              <a:sym typeface="Calibri"/>
            </a:endParaRPr>
          </a:p>
        </p:txBody>
      </p:sp>
      <p:sp>
        <p:nvSpPr>
          <p:cNvPr id="299" name="Google Shape;299;g8b31a33b68_1_108"/>
          <p:cNvSpPr/>
          <p:nvPr/>
        </p:nvSpPr>
        <p:spPr>
          <a:xfrm>
            <a:off x="848100" y="3939750"/>
            <a:ext cx="4094400" cy="585000"/>
          </a:xfrm>
          <a:prstGeom prst="rect">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0" name="Google Shape;300;g8b31a33b68_1_108"/>
          <p:cNvCxnSpPr>
            <a:stCxn id="299" idx="3"/>
          </p:cNvCxnSpPr>
          <p:nvPr/>
        </p:nvCxnSpPr>
        <p:spPr>
          <a:xfrm>
            <a:off x="4942500" y="4232250"/>
            <a:ext cx="1082100" cy="0"/>
          </a:xfrm>
          <a:prstGeom prst="straightConnector1">
            <a:avLst/>
          </a:prstGeom>
          <a:noFill/>
          <a:ln cap="flat" cmpd="sng" w="28575">
            <a:solidFill>
              <a:schemeClr val="lt2"/>
            </a:solidFill>
            <a:prstDash val="solid"/>
            <a:round/>
            <a:headEnd len="sm" w="sm" type="none"/>
            <a:tailEnd len="med" w="med" type="triangle"/>
          </a:ln>
        </p:spPr>
      </p:cxnSp>
      <p:sp>
        <p:nvSpPr>
          <p:cNvPr id="301" name="Google Shape;301;g8b31a33b68_1_108"/>
          <p:cNvSpPr txBox="1"/>
          <p:nvPr/>
        </p:nvSpPr>
        <p:spPr>
          <a:xfrm>
            <a:off x="6024600" y="3939750"/>
            <a:ext cx="3641100" cy="58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000000"/>
                </a:solidFill>
                <a:latin typeface="Calibri"/>
                <a:ea typeface="Calibri"/>
                <a:cs typeface="Calibri"/>
                <a:sym typeface="Calibri"/>
              </a:rPr>
              <a:t>Select the </a:t>
            </a:r>
            <a:r>
              <a:rPr b="1" i="0" lang="it-IT" sz="2000" u="none" cap="none" strike="noStrike">
                <a:solidFill>
                  <a:srgbClr val="000000"/>
                </a:solidFill>
                <a:latin typeface="Calibri"/>
                <a:ea typeface="Calibri"/>
                <a:cs typeface="Calibri"/>
                <a:sym typeface="Calibri"/>
              </a:rPr>
              <a:t>fps limitation</a:t>
            </a:r>
            <a:endParaRPr b="1" i="0" sz="2000" u="none" cap="none" strike="noStrike">
              <a:solidFill>
                <a:srgbClr val="000000"/>
              </a:solidFill>
              <a:latin typeface="Calibri"/>
              <a:ea typeface="Calibri"/>
              <a:cs typeface="Calibri"/>
              <a:sym typeface="Calibri"/>
            </a:endParaRPr>
          </a:p>
        </p:txBody>
      </p:sp>
      <p:sp>
        <p:nvSpPr>
          <p:cNvPr id="302" name="Google Shape;302;g8b31a33b68_1_108"/>
          <p:cNvSpPr/>
          <p:nvPr/>
        </p:nvSpPr>
        <p:spPr>
          <a:xfrm>
            <a:off x="848100" y="4524750"/>
            <a:ext cx="4094400" cy="585000"/>
          </a:xfrm>
          <a:prstGeom prst="rect">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3" name="Google Shape;303;g8b31a33b68_1_108"/>
          <p:cNvCxnSpPr>
            <a:stCxn id="302" idx="3"/>
          </p:cNvCxnSpPr>
          <p:nvPr/>
        </p:nvCxnSpPr>
        <p:spPr>
          <a:xfrm>
            <a:off x="4942500" y="4817250"/>
            <a:ext cx="1082100" cy="0"/>
          </a:xfrm>
          <a:prstGeom prst="straightConnector1">
            <a:avLst/>
          </a:prstGeom>
          <a:noFill/>
          <a:ln cap="flat" cmpd="sng" w="28575">
            <a:solidFill>
              <a:schemeClr val="lt2"/>
            </a:solidFill>
            <a:prstDash val="solid"/>
            <a:round/>
            <a:headEnd len="sm" w="sm" type="none"/>
            <a:tailEnd len="med" w="med" type="triangle"/>
          </a:ln>
        </p:spPr>
      </p:cxnSp>
      <p:sp>
        <p:nvSpPr>
          <p:cNvPr id="304" name="Google Shape;304;g8b31a33b68_1_108"/>
          <p:cNvSpPr txBox="1"/>
          <p:nvPr/>
        </p:nvSpPr>
        <p:spPr>
          <a:xfrm>
            <a:off x="6024600" y="4524750"/>
            <a:ext cx="4240500" cy="58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rgbClr val="000000"/>
                </a:solidFill>
                <a:latin typeface="Calibri"/>
                <a:ea typeface="Calibri"/>
                <a:cs typeface="Calibri"/>
                <a:sym typeface="Calibri"/>
              </a:rPr>
              <a:t>Save locally the preview </a:t>
            </a:r>
            <a:r>
              <a:rPr b="1" i="0" lang="it-IT" sz="2000" u="none" cap="none" strike="noStrike">
                <a:solidFill>
                  <a:srgbClr val="000000"/>
                </a:solidFill>
                <a:latin typeface="Calibri"/>
                <a:ea typeface="Calibri"/>
                <a:cs typeface="Calibri"/>
                <a:sym typeface="Calibri"/>
              </a:rPr>
              <a:t>video </a:t>
            </a:r>
            <a:endParaRPr b="1" i="0" sz="2000" u="none" cap="none" strike="noStrike">
              <a:solidFill>
                <a:srgbClr val="000000"/>
              </a:solidFill>
              <a:latin typeface="Calibri"/>
              <a:ea typeface="Calibri"/>
              <a:cs typeface="Calibri"/>
              <a:sym typeface="Calibri"/>
            </a:endParaRPr>
          </a:p>
        </p:txBody>
      </p:sp>
      <p:sp>
        <p:nvSpPr>
          <p:cNvPr id="305" name="Google Shape;305;g8b31a33b68_1_108"/>
          <p:cNvSpPr txBox="1"/>
          <p:nvPr/>
        </p:nvSpPr>
        <p:spPr>
          <a:xfrm>
            <a:off x="6960575" y="5694750"/>
            <a:ext cx="4079400" cy="519900"/>
          </a:xfrm>
          <a:prstGeom prst="rect">
            <a:avLst/>
          </a:prstGeom>
          <a:noFill/>
          <a:ln cap="flat" cmpd="sng" w="2857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rgbClr val="000000"/>
              </a:buClr>
              <a:buSzPts val="2000"/>
              <a:buFont typeface="Calibri"/>
              <a:buChar char="+"/>
            </a:pPr>
            <a:r>
              <a:rPr b="1" i="0" lang="it-IT" sz="2000" u="none" cap="none" strike="noStrike">
                <a:solidFill>
                  <a:srgbClr val="000000"/>
                </a:solidFill>
                <a:latin typeface="Calibri"/>
                <a:ea typeface="Calibri"/>
                <a:cs typeface="Calibri"/>
                <a:sym typeface="Calibri"/>
              </a:rPr>
              <a:t>PAUSE option </a:t>
            </a:r>
            <a:r>
              <a:rPr b="0" i="0" lang="it-IT" sz="2000" u="none" cap="none" strike="noStrike">
                <a:solidFill>
                  <a:srgbClr val="000000"/>
                </a:solidFill>
                <a:latin typeface="Calibri"/>
                <a:ea typeface="Calibri"/>
                <a:cs typeface="Calibri"/>
                <a:sym typeface="Calibri"/>
              </a:rPr>
              <a:t>during processing</a:t>
            </a:r>
            <a:endParaRPr b="0" i="0" sz="2000" u="none" cap="none" strike="noStrike">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g8b31a33b68_4_54"/>
          <p:cNvSpPr txBox="1"/>
          <p:nvPr>
            <p:ph type="title"/>
          </p:nvPr>
        </p:nvSpPr>
        <p:spPr>
          <a:xfrm>
            <a:off x="609600" y="152718"/>
            <a:ext cx="9422700" cy="756000"/>
          </a:xfrm>
          <a:prstGeom prst="rect">
            <a:avLst/>
          </a:prstGeom>
          <a:noFill/>
          <a:ln>
            <a:noFill/>
          </a:ln>
        </p:spPr>
        <p:txBody>
          <a:bodyPr anchorCtr="0" anchor="t" bIns="121900" lIns="122400" spcFirstLastPara="1" rIns="122400" wrap="square" tIns="121900">
            <a:noAutofit/>
          </a:bodyPr>
          <a:lstStyle/>
          <a:p>
            <a:pPr indent="0" lvl="0" marL="0" rtl="0" algn="l">
              <a:lnSpc>
                <a:spcPct val="100000"/>
              </a:lnSpc>
              <a:spcBef>
                <a:spcPts val="0"/>
              </a:spcBef>
              <a:spcAft>
                <a:spcPts val="0"/>
              </a:spcAft>
              <a:buSzPts val="3000"/>
              <a:buNone/>
            </a:pPr>
            <a:r>
              <a:rPr lang="it-IT"/>
              <a:t>Results</a:t>
            </a:r>
            <a:endParaRPr/>
          </a:p>
        </p:txBody>
      </p:sp>
      <p:sp>
        <p:nvSpPr>
          <p:cNvPr id="311" name="Google Shape;311;g8b31a33b68_4_54"/>
          <p:cNvSpPr txBox="1"/>
          <p:nvPr>
            <p:ph idx="1" type="body"/>
          </p:nvPr>
        </p:nvSpPr>
        <p:spPr>
          <a:xfrm>
            <a:off x="609600" y="1345725"/>
            <a:ext cx="5486400" cy="5108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t/>
            </a:r>
            <a:endParaRPr>
              <a:solidFill>
                <a:srgbClr val="000000"/>
              </a:solidFill>
            </a:endParaRPr>
          </a:p>
          <a:p>
            <a:pPr indent="-355600" lvl="0" marL="457200" rtl="0" algn="l">
              <a:lnSpc>
                <a:spcPct val="115000"/>
              </a:lnSpc>
              <a:spcBef>
                <a:spcPts val="0"/>
              </a:spcBef>
              <a:spcAft>
                <a:spcPts val="0"/>
              </a:spcAft>
              <a:buClr>
                <a:srgbClr val="000000"/>
              </a:buClr>
              <a:buSzPts val="2000"/>
              <a:buChar char="●"/>
            </a:pPr>
            <a:r>
              <a:rPr b="1" lang="it-IT">
                <a:solidFill>
                  <a:srgbClr val="000000"/>
                </a:solidFill>
              </a:rPr>
              <a:t>Qualitative accuracy </a:t>
            </a:r>
            <a:r>
              <a:rPr lang="it-IT">
                <a:solidFill>
                  <a:srgbClr val="000000"/>
                </a:solidFill>
              </a:rPr>
              <a:t>check</a:t>
            </a:r>
            <a:endParaRPr>
              <a:solidFill>
                <a:srgbClr val="000000"/>
              </a:solidFill>
            </a:endParaRPr>
          </a:p>
          <a:p>
            <a:pPr indent="0" lvl="0" marL="0" rtl="0" algn="l">
              <a:lnSpc>
                <a:spcPct val="115000"/>
              </a:lnSpc>
              <a:spcBef>
                <a:spcPts val="0"/>
              </a:spcBef>
              <a:spcAft>
                <a:spcPts val="0"/>
              </a:spcAft>
              <a:buNone/>
            </a:pPr>
            <a:r>
              <a:t/>
            </a:r>
            <a:endParaRPr>
              <a:solidFill>
                <a:srgbClr val="000000"/>
              </a:solidFill>
            </a:endParaRPr>
          </a:p>
          <a:p>
            <a:pPr indent="-355600" lvl="0" marL="457200" rtl="0" algn="l">
              <a:lnSpc>
                <a:spcPct val="115000"/>
              </a:lnSpc>
              <a:spcBef>
                <a:spcPts val="0"/>
              </a:spcBef>
              <a:spcAft>
                <a:spcPts val="0"/>
              </a:spcAft>
              <a:buClr>
                <a:srgbClr val="000000"/>
              </a:buClr>
              <a:buSzPts val="2000"/>
              <a:buChar char="●"/>
            </a:pPr>
            <a:r>
              <a:rPr lang="it-IT">
                <a:solidFill>
                  <a:srgbClr val="000000"/>
                </a:solidFill>
              </a:rPr>
              <a:t>Tested on </a:t>
            </a:r>
            <a:r>
              <a:rPr b="1" lang="it-IT">
                <a:solidFill>
                  <a:srgbClr val="000000"/>
                </a:solidFill>
              </a:rPr>
              <a:t>3 different systems</a:t>
            </a:r>
            <a:r>
              <a:rPr lang="it-IT">
                <a:solidFill>
                  <a:srgbClr val="000000"/>
                </a:solidFill>
              </a:rPr>
              <a:t>, all CUDA-enabled:</a:t>
            </a:r>
            <a:endParaRPr>
              <a:solidFill>
                <a:srgbClr val="000000"/>
              </a:solidFill>
            </a:endParaRPr>
          </a:p>
          <a:p>
            <a:pPr indent="-355600" lvl="0" marL="914400" rtl="0" algn="l">
              <a:spcBef>
                <a:spcPts val="0"/>
              </a:spcBef>
              <a:spcAft>
                <a:spcPts val="0"/>
              </a:spcAft>
              <a:buClr>
                <a:srgbClr val="000000"/>
              </a:buClr>
              <a:buSzPts val="2000"/>
              <a:buAutoNum type="arabicPeriod"/>
            </a:pPr>
            <a:r>
              <a:rPr lang="it-IT">
                <a:solidFill>
                  <a:schemeClr val="dk1"/>
                </a:solidFill>
              </a:rPr>
              <a:t>I7 9850H, GTX 1650</a:t>
            </a:r>
            <a:endParaRPr>
              <a:solidFill>
                <a:schemeClr val="dk1"/>
              </a:solidFill>
            </a:endParaRPr>
          </a:p>
          <a:p>
            <a:pPr indent="-355600" lvl="0" marL="914400" rtl="0" algn="l">
              <a:spcBef>
                <a:spcPts val="0"/>
              </a:spcBef>
              <a:spcAft>
                <a:spcPts val="0"/>
              </a:spcAft>
              <a:buClr>
                <a:schemeClr val="dk1"/>
              </a:buClr>
              <a:buSzPts val="2000"/>
              <a:buAutoNum type="arabicPeriod"/>
            </a:pPr>
            <a:r>
              <a:rPr lang="it-IT">
                <a:solidFill>
                  <a:schemeClr val="dk1"/>
                </a:solidFill>
              </a:rPr>
              <a:t>Ryzen 3700X, GTX 970</a:t>
            </a:r>
            <a:endParaRPr>
              <a:solidFill>
                <a:schemeClr val="dk1"/>
              </a:solidFill>
            </a:endParaRPr>
          </a:p>
          <a:p>
            <a:pPr indent="-355600" lvl="0" marL="914400" rtl="0" algn="l">
              <a:spcBef>
                <a:spcPts val="0"/>
              </a:spcBef>
              <a:spcAft>
                <a:spcPts val="0"/>
              </a:spcAft>
              <a:buClr>
                <a:schemeClr val="dk1"/>
              </a:buClr>
              <a:buSzPts val="2000"/>
              <a:buAutoNum type="arabicPeriod"/>
            </a:pPr>
            <a:r>
              <a:rPr lang="it-IT">
                <a:solidFill>
                  <a:schemeClr val="dk1"/>
                </a:solidFill>
              </a:rPr>
              <a:t>I7 2600K, GTX 1080</a:t>
            </a:r>
            <a:endParaRPr>
              <a:solidFill>
                <a:schemeClr val="dk1"/>
              </a:solidFill>
            </a:endParaRPr>
          </a:p>
          <a:p>
            <a:pPr indent="0" lvl="0" marL="914400" rtl="0" algn="l">
              <a:spcBef>
                <a:spcPts val="1200"/>
              </a:spcBef>
              <a:spcAft>
                <a:spcPts val="0"/>
              </a:spcAft>
              <a:buNone/>
            </a:pPr>
            <a:r>
              <a:t/>
            </a:r>
            <a:endParaRPr sz="100">
              <a:solidFill>
                <a:schemeClr val="dk1"/>
              </a:solidFill>
            </a:endParaRPr>
          </a:p>
          <a:p>
            <a:pPr indent="-355600" lvl="0" marL="457200" rtl="0" algn="l">
              <a:spcBef>
                <a:spcPts val="1200"/>
              </a:spcBef>
              <a:spcAft>
                <a:spcPts val="0"/>
              </a:spcAft>
              <a:buClr>
                <a:schemeClr val="dk1"/>
              </a:buClr>
              <a:buSzPts val="2000"/>
              <a:buChar char="●"/>
            </a:pPr>
            <a:r>
              <a:rPr lang="it-IT">
                <a:solidFill>
                  <a:schemeClr val="dk1"/>
                </a:solidFill>
              </a:rPr>
              <a:t>2 scenarios:</a:t>
            </a:r>
            <a:endParaRPr>
              <a:solidFill>
                <a:schemeClr val="dk1"/>
              </a:solidFill>
            </a:endParaRPr>
          </a:p>
          <a:p>
            <a:pPr indent="-349250" lvl="1" marL="914400" rtl="0" algn="l">
              <a:spcBef>
                <a:spcPts val="0"/>
              </a:spcBef>
              <a:spcAft>
                <a:spcPts val="0"/>
              </a:spcAft>
              <a:buClr>
                <a:schemeClr val="dk1"/>
              </a:buClr>
              <a:buSzPts val="1900"/>
              <a:buChar char="○"/>
            </a:pPr>
            <a:r>
              <a:rPr i="1" lang="it-IT">
                <a:solidFill>
                  <a:schemeClr val="dk1"/>
                </a:solidFill>
              </a:rPr>
              <a:t>Simple video</a:t>
            </a:r>
            <a:r>
              <a:rPr lang="it-IT">
                <a:solidFill>
                  <a:schemeClr val="dk1"/>
                </a:solidFill>
              </a:rPr>
              <a:t> → 2 paintings</a:t>
            </a:r>
            <a:endParaRPr>
              <a:solidFill>
                <a:schemeClr val="dk1"/>
              </a:solidFill>
            </a:endParaRPr>
          </a:p>
          <a:p>
            <a:pPr indent="-349250" lvl="1" marL="914400" rtl="0" algn="l">
              <a:spcBef>
                <a:spcPts val="0"/>
              </a:spcBef>
              <a:spcAft>
                <a:spcPts val="0"/>
              </a:spcAft>
              <a:buClr>
                <a:schemeClr val="dk1"/>
              </a:buClr>
              <a:buSzPts val="1900"/>
              <a:buChar char="○"/>
            </a:pPr>
            <a:r>
              <a:rPr i="1" lang="it-IT">
                <a:solidFill>
                  <a:schemeClr val="dk1"/>
                </a:solidFill>
              </a:rPr>
              <a:t>Complex video</a:t>
            </a:r>
            <a:r>
              <a:rPr lang="it-IT">
                <a:solidFill>
                  <a:schemeClr val="dk1"/>
                </a:solidFill>
              </a:rPr>
              <a:t> → 30 paintings, 4 people</a:t>
            </a:r>
            <a:endParaRPr>
              <a:solidFill>
                <a:schemeClr val="dk1"/>
              </a:solidFill>
            </a:endParaRPr>
          </a:p>
          <a:p>
            <a:pPr indent="0" lvl="0" marL="0" rtl="0" algn="l">
              <a:spcBef>
                <a:spcPts val="1200"/>
              </a:spcBef>
              <a:spcAft>
                <a:spcPts val="1200"/>
              </a:spcAft>
              <a:buNone/>
            </a:pPr>
            <a:r>
              <a:t/>
            </a:r>
            <a:endParaRPr>
              <a:solidFill>
                <a:schemeClr val="dk1"/>
              </a:solidFill>
            </a:endParaRPr>
          </a:p>
        </p:txBody>
      </p:sp>
      <p:sp>
        <p:nvSpPr>
          <p:cNvPr id="312" name="Google Shape;312;g8b31a33b68_4_54"/>
          <p:cNvSpPr txBox="1"/>
          <p:nvPr>
            <p:ph idx="12" type="sldNum"/>
          </p:nvPr>
        </p:nvSpPr>
        <p:spPr>
          <a:xfrm>
            <a:off x="11472598" y="6454581"/>
            <a:ext cx="506100" cy="365100"/>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SzPts val="1100"/>
              <a:buNone/>
            </a:pPr>
            <a:fld id="{00000000-1234-1234-1234-123412341234}" type="slidenum">
              <a:rPr lang="it-IT"/>
              <a:t>‹#›</a:t>
            </a:fld>
            <a:endParaRPr/>
          </a:p>
        </p:txBody>
      </p:sp>
      <p:pic>
        <p:nvPicPr>
          <p:cNvPr id="313" name="Google Shape;313;g8b31a33b68_4_54"/>
          <p:cNvPicPr preferRelativeResize="0"/>
          <p:nvPr/>
        </p:nvPicPr>
        <p:blipFill>
          <a:blip r:embed="rId3">
            <a:alphaModFix/>
          </a:blip>
          <a:stretch>
            <a:fillRect/>
          </a:stretch>
        </p:blipFill>
        <p:spPr>
          <a:xfrm>
            <a:off x="7281325" y="2057760"/>
            <a:ext cx="3355276" cy="33552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g8d6fffd872_0_4"/>
          <p:cNvSpPr txBox="1"/>
          <p:nvPr>
            <p:ph type="title"/>
          </p:nvPr>
        </p:nvSpPr>
        <p:spPr>
          <a:xfrm>
            <a:off x="609600" y="152718"/>
            <a:ext cx="9422700" cy="756000"/>
          </a:xfrm>
          <a:prstGeom prst="rect">
            <a:avLst/>
          </a:prstGeom>
          <a:noFill/>
          <a:ln>
            <a:noFill/>
          </a:ln>
        </p:spPr>
        <p:txBody>
          <a:bodyPr anchorCtr="0" anchor="t" bIns="121900" lIns="122400" spcFirstLastPara="1" rIns="122400" wrap="square" tIns="121900">
            <a:noAutofit/>
          </a:bodyPr>
          <a:lstStyle/>
          <a:p>
            <a:pPr indent="0" lvl="0" marL="0" rtl="0" algn="l">
              <a:lnSpc>
                <a:spcPct val="100000"/>
              </a:lnSpc>
              <a:spcBef>
                <a:spcPts val="0"/>
              </a:spcBef>
              <a:spcAft>
                <a:spcPts val="0"/>
              </a:spcAft>
              <a:buSzPts val="3000"/>
              <a:buNone/>
            </a:pPr>
            <a:r>
              <a:rPr lang="it-IT"/>
              <a:t>Results - simple video</a:t>
            </a:r>
            <a:endParaRPr/>
          </a:p>
        </p:txBody>
      </p:sp>
      <p:sp>
        <p:nvSpPr>
          <p:cNvPr id="319" name="Google Shape;319;g8d6fffd872_0_4"/>
          <p:cNvSpPr txBox="1"/>
          <p:nvPr>
            <p:ph idx="12" type="sldNum"/>
          </p:nvPr>
        </p:nvSpPr>
        <p:spPr>
          <a:xfrm>
            <a:off x="11472598" y="6454581"/>
            <a:ext cx="506100" cy="365100"/>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SzPts val="1100"/>
              <a:buNone/>
            </a:pPr>
            <a:fld id="{00000000-1234-1234-1234-123412341234}" type="slidenum">
              <a:rPr lang="it-IT"/>
              <a:t>‹#›</a:t>
            </a:fld>
            <a:endParaRPr/>
          </a:p>
        </p:txBody>
      </p:sp>
      <p:pic>
        <p:nvPicPr>
          <p:cNvPr id="320" name="Google Shape;320;g8d6fffd872_0_4" title="Points scored"/>
          <p:cNvPicPr preferRelativeResize="0"/>
          <p:nvPr/>
        </p:nvPicPr>
        <p:blipFill>
          <a:blip r:embed="rId3">
            <a:alphaModFix/>
          </a:blip>
          <a:stretch>
            <a:fillRect/>
          </a:stretch>
        </p:blipFill>
        <p:spPr>
          <a:xfrm>
            <a:off x="7838499" y="1087113"/>
            <a:ext cx="3600000" cy="2231999"/>
          </a:xfrm>
          <a:prstGeom prst="rect">
            <a:avLst/>
          </a:prstGeom>
          <a:noFill/>
          <a:ln>
            <a:noFill/>
          </a:ln>
        </p:spPr>
      </p:pic>
      <p:pic>
        <p:nvPicPr>
          <p:cNvPr id="321" name="Google Shape;321;g8d6fffd872_0_4" title="Points scored"/>
          <p:cNvPicPr preferRelativeResize="0"/>
          <p:nvPr/>
        </p:nvPicPr>
        <p:blipFill>
          <a:blip r:embed="rId4">
            <a:alphaModFix/>
          </a:blip>
          <a:stretch>
            <a:fillRect/>
          </a:stretch>
        </p:blipFill>
        <p:spPr>
          <a:xfrm>
            <a:off x="753500" y="1087107"/>
            <a:ext cx="3600000" cy="2231999"/>
          </a:xfrm>
          <a:prstGeom prst="rect">
            <a:avLst/>
          </a:prstGeom>
          <a:noFill/>
          <a:ln>
            <a:noFill/>
          </a:ln>
        </p:spPr>
      </p:pic>
      <p:pic>
        <p:nvPicPr>
          <p:cNvPr id="322" name="Google Shape;322;g8d6fffd872_0_4" title="Points scored"/>
          <p:cNvPicPr preferRelativeResize="0"/>
          <p:nvPr/>
        </p:nvPicPr>
        <p:blipFill>
          <a:blip r:embed="rId5">
            <a:alphaModFix/>
          </a:blip>
          <a:stretch>
            <a:fillRect/>
          </a:stretch>
        </p:blipFill>
        <p:spPr>
          <a:xfrm>
            <a:off x="4238488" y="1087120"/>
            <a:ext cx="3600000" cy="2231999"/>
          </a:xfrm>
          <a:prstGeom prst="rect">
            <a:avLst/>
          </a:prstGeom>
          <a:noFill/>
          <a:ln>
            <a:noFill/>
          </a:ln>
        </p:spPr>
      </p:pic>
      <p:pic>
        <p:nvPicPr>
          <p:cNvPr id="323" name="Google Shape;323;g8d6fffd872_0_4" title="Points scored"/>
          <p:cNvPicPr preferRelativeResize="0"/>
          <p:nvPr/>
        </p:nvPicPr>
        <p:blipFill>
          <a:blip r:embed="rId6">
            <a:alphaModFix/>
          </a:blip>
          <a:stretch>
            <a:fillRect/>
          </a:stretch>
        </p:blipFill>
        <p:spPr>
          <a:xfrm>
            <a:off x="5740150" y="3497500"/>
            <a:ext cx="5434800" cy="3360499"/>
          </a:xfrm>
          <a:prstGeom prst="rect">
            <a:avLst/>
          </a:prstGeom>
          <a:noFill/>
          <a:ln>
            <a:noFill/>
          </a:ln>
        </p:spPr>
      </p:pic>
      <p:sp>
        <p:nvSpPr>
          <p:cNvPr id="324" name="Google Shape;324;g8d6fffd872_0_4"/>
          <p:cNvSpPr/>
          <p:nvPr/>
        </p:nvSpPr>
        <p:spPr>
          <a:xfrm>
            <a:off x="1812525" y="4035700"/>
            <a:ext cx="217800" cy="226800"/>
          </a:xfrm>
          <a:prstGeom prst="rect">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g8d6fffd872_0_4"/>
          <p:cNvSpPr/>
          <p:nvPr/>
        </p:nvSpPr>
        <p:spPr>
          <a:xfrm>
            <a:off x="1812525" y="4492900"/>
            <a:ext cx="217800" cy="2268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8d6fffd872_0_4"/>
          <p:cNvSpPr/>
          <p:nvPr/>
        </p:nvSpPr>
        <p:spPr>
          <a:xfrm>
            <a:off x="1812525" y="5864500"/>
            <a:ext cx="217800" cy="226800"/>
          </a:xfrm>
          <a:prstGeom prst="rect">
            <a:avLst/>
          </a:prstGeom>
          <a:solidFill>
            <a:srgbClr val="C14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g8d6fffd872_0_4"/>
          <p:cNvSpPr/>
          <p:nvPr/>
        </p:nvSpPr>
        <p:spPr>
          <a:xfrm>
            <a:off x="1812525" y="5407300"/>
            <a:ext cx="217800" cy="226800"/>
          </a:xfrm>
          <a:prstGeom prst="rect">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g8d6fffd872_0_4"/>
          <p:cNvSpPr/>
          <p:nvPr/>
        </p:nvSpPr>
        <p:spPr>
          <a:xfrm>
            <a:off x="1812525" y="4950100"/>
            <a:ext cx="217800" cy="2268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g8d6fffd872_0_4"/>
          <p:cNvSpPr txBox="1"/>
          <p:nvPr/>
        </p:nvSpPr>
        <p:spPr>
          <a:xfrm>
            <a:off x="2292975" y="3924850"/>
            <a:ext cx="1151700" cy="4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IT" sz="1600">
                <a:latin typeface="Calibri"/>
                <a:ea typeface="Calibri"/>
                <a:cs typeface="Calibri"/>
                <a:sym typeface="Calibri"/>
              </a:rPr>
              <a:t>Detection</a:t>
            </a:r>
            <a:endParaRPr sz="1600">
              <a:latin typeface="Calibri"/>
              <a:ea typeface="Calibri"/>
              <a:cs typeface="Calibri"/>
              <a:sym typeface="Calibri"/>
            </a:endParaRPr>
          </a:p>
        </p:txBody>
      </p:sp>
      <p:sp>
        <p:nvSpPr>
          <p:cNvPr id="330" name="Google Shape;330;g8d6fffd872_0_4"/>
          <p:cNvSpPr txBox="1"/>
          <p:nvPr/>
        </p:nvSpPr>
        <p:spPr>
          <a:xfrm>
            <a:off x="2292975" y="4382050"/>
            <a:ext cx="1151700" cy="4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IT" sz="1600">
                <a:latin typeface="Calibri"/>
                <a:ea typeface="Calibri"/>
                <a:cs typeface="Calibri"/>
                <a:sym typeface="Calibri"/>
              </a:rPr>
              <a:t>Retrieval</a:t>
            </a:r>
            <a:endParaRPr sz="1600">
              <a:latin typeface="Calibri"/>
              <a:ea typeface="Calibri"/>
              <a:cs typeface="Calibri"/>
              <a:sym typeface="Calibri"/>
            </a:endParaRPr>
          </a:p>
        </p:txBody>
      </p:sp>
      <p:sp>
        <p:nvSpPr>
          <p:cNvPr id="331" name="Google Shape;331;g8d6fffd872_0_4"/>
          <p:cNvSpPr txBox="1"/>
          <p:nvPr/>
        </p:nvSpPr>
        <p:spPr>
          <a:xfrm>
            <a:off x="2292975" y="4839250"/>
            <a:ext cx="1308900" cy="4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IT" sz="1600">
                <a:latin typeface="Calibri"/>
                <a:ea typeface="Calibri"/>
                <a:cs typeface="Calibri"/>
                <a:sym typeface="Calibri"/>
              </a:rPr>
              <a:t>Rectification</a:t>
            </a:r>
            <a:endParaRPr sz="1600">
              <a:latin typeface="Calibri"/>
              <a:ea typeface="Calibri"/>
              <a:cs typeface="Calibri"/>
              <a:sym typeface="Calibri"/>
            </a:endParaRPr>
          </a:p>
        </p:txBody>
      </p:sp>
      <p:sp>
        <p:nvSpPr>
          <p:cNvPr id="332" name="Google Shape;332;g8d6fffd872_0_4"/>
          <p:cNvSpPr txBox="1"/>
          <p:nvPr/>
        </p:nvSpPr>
        <p:spPr>
          <a:xfrm>
            <a:off x="2292975" y="5296450"/>
            <a:ext cx="1151700" cy="4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IT" sz="1600">
                <a:latin typeface="Calibri"/>
                <a:ea typeface="Calibri"/>
                <a:cs typeface="Calibri"/>
                <a:sym typeface="Calibri"/>
              </a:rPr>
              <a:t>Output</a:t>
            </a:r>
            <a:endParaRPr sz="1600">
              <a:latin typeface="Calibri"/>
              <a:ea typeface="Calibri"/>
              <a:cs typeface="Calibri"/>
              <a:sym typeface="Calibri"/>
            </a:endParaRPr>
          </a:p>
        </p:txBody>
      </p:sp>
      <p:sp>
        <p:nvSpPr>
          <p:cNvPr id="333" name="Google Shape;333;g8d6fffd872_0_4"/>
          <p:cNvSpPr txBox="1"/>
          <p:nvPr/>
        </p:nvSpPr>
        <p:spPr>
          <a:xfrm>
            <a:off x="2292975" y="5753650"/>
            <a:ext cx="1151700" cy="4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IT" sz="1600">
                <a:latin typeface="Calibri"/>
                <a:ea typeface="Calibri"/>
                <a:cs typeface="Calibri"/>
                <a:sym typeface="Calibri"/>
              </a:rPr>
              <a:t>Others</a:t>
            </a:r>
            <a:endParaRPr sz="1600">
              <a:latin typeface="Calibri"/>
              <a:ea typeface="Calibri"/>
              <a:cs typeface="Calibri"/>
              <a:sym typeface="Calibri"/>
            </a:endParaRPr>
          </a:p>
        </p:txBody>
      </p:sp>
      <p:sp>
        <p:nvSpPr>
          <p:cNvPr id="334" name="Google Shape;334;g8d6fffd872_0_4"/>
          <p:cNvSpPr txBox="1"/>
          <p:nvPr/>
        </p:nvSpPr>
        <p:spPr>
          <a:xfrm>
            <a:off x="3333025" y="2649738"/>
            <a:ext cx="610800" cy="4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IT">
                <a:latin typeface="Calibri"/>
                <a:ea typeface="Calibri"/>
                <a:cs typeface="Calibri"/>
                <a:sym typeface="Calibri"/>
              </a:rPr>
              <a:t>61%</a:t>
            </a:r>
            <a:endParaRPr>
              <a:latin typeface="Calibri"/>
              <a:ea typeface="Calibri"/>
              <a:cs typeface="Calibri"/>
              <a:sym typeface="Calibri"/>
            </a:endParaRPr>
          </a:p>
        </p:txBody>
      </p:sp>
      <p:sp>
        <p:nvSpPr>
          <p:cNvPr id="335" name="Google Shape;335;g8d6fffd872_0_4"/>
          <p:cNvSpPr txBox="1"/>
          <p:nvPr/>
        </p:nvSpPr>
        <p:spPr>
          <a:xfrm>
            <a:off x="1419525" y="2870588"/>
            <a:ext cx="610800" cy="4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IT">
                <a:latin typeface="Calibri"/>
                <a:ea typeface="Calibri"/>
                <a:cs typeface="Calibri"/>
                <a:sym typeface="Calibri"/>
              </a:rPr>
              <a:t>2</a:t>
            </a:r>
            <a:r>
              <a:rPr lang="it-IT">
                <a:latin typeface="Calibri"/>
                <a:ea typeface="Calibri"/>
                <a:cs typeface="Calibri"/>
                <a:sym typeface="Calibri"/>
              </a:rPr>
              <a:t>%</a:t>
            </a:r>
            <a:endParaRPr>
              <a:latin typeface="Calibri"/>
              <a:ea typeface="Calibri"/>
              <a:cs typeface="Calibri"/>
              <a:sym typeface="Calibri"/>
            </a:endParaRPr>
          </a:p>
        </p:txBody>
      </p:sp>
      <p:sp>
        <p:nvSpPr>
          <p:cNvPr id="336" name="Google Shape;336;g8d6fffd872_0_4"/>
          <p:cNvSpPr txBox="1"/>
          <p:nvPr/>
        </p:nvSpPr>
        <p:spPr>
          <a:xfrm>
            <a:off x="1201725" y="2201238"/>
            <a:ext cx="610800" cy="4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IT">
                <a:latin typeface="Calibri"/>
                <a:ea typeface="Calibri"/>
                <a:cs typeface="Calibri"/>
                <a:sym typeface="Calibri"/>
              </a:rPr>
              <a:t>26%</a:t>
            </a:r>
            <a:endParaRPr>
              <a:latin typeface="Calibri"/>
              <a:ea typeface="Calibri"/>
              <a:cs typeface="Calibri"/>
              <a:sym typeface="Calibri"/>
            </a:endParaRPr>
          </a:p>
        </p:txBody>
      </p:sp>
      <p:sp>
        <p:nvSpPr>
          <p:cNvPr id="337" name="Google Shape;337;g8d6fffd872_0_4"/>
          <p:cNvSpPr txBox="1"/>
          <p:nvPr/>
        </p:nvSpPr>
        <p:spPr>
          <a:xfrm>
            <a:off x="753500" y="1452875"/>
            <a:ext cx="448200" cy="4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IT">
                <a:latin typeface="Calibri"/>
                <a:ea typeface="Calibri"/>
                <a:cs typeface="Calibri"/>
                <a:sym typeface="Calibri"/>
              </a:rPr>
              <a:t>0</a:t>
            </a:r>
            <a:r>
              <a:rPr lang="it-IT">
                <a:latin typeface="Calibri"/>
                <a:ea typeface="Calibri"/>
                <a:cs typeface="Calibri"/>
                <a:sym typeface="Calibri"/>
              </a:rPr>
              <a:t>%</a:t>
            </a:r>
            <a:endParaRPr>
              <a:latin typeface="Calibri"/>
              <a:ea typeface="Calibri"/>
              <a:cs typeface="Calibri"/>
              <a:sym typeface="Calibri"/>
            </a:endParaRPr>
          </a:p>
        </p:txBody>
      </p:sp>
      <p:sp>
        <p:nvSpPr>
          <p:cNvPr id="338" name="Google Shape;338;g8d6fffd872_0_4"/>
          <p:cNvSpPr txBox="1"/>
          <p:nvPr/>
        </p:nvSpPr>
        <p:spPr>
          <a:xfrm>
            <a:off x="2248100" y="1087775"/>
            <a:ext cx="6108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IT">
                <a:latin typeface="Calibri"/>
                <a:ea typeface="Calibri"/>
                <a:cs typeface="Calibri"/>
                <a:sym typeface="Calibri"/>
              </a:rPr>
              <a:t>11</a:t>
            </a:r>
            <a:r>
              <a:rPr lang="it-IT">
                <a:latin typeface="Calibri"/>
                <a:ea typeface="Calibri"/>
                <a:cs typeface="Calibri"/>
                <a:sym typeface="Calibri"/>
              </a:rPr>
              <a:t>%</a:t>
            </a:r>
            <a:endParaRPr>
              <a:latin typeface="Calibri"/>
              <a:ea typeface="Calibri"/>
              <a:cs typeface="Calibri"/>
              <a:sym typeface="Calibri"/>
            </a:endParaRPr>
          </a:p>
        </p:txBody>
      </p:sp>
      <p:cxnSp>
        <p:nvCxnSpPr>
          <p:cNvPr id="339" name="Google Shape;339;g8d6fffd872_0_4"/>
          <p:cNvCxnSpPr>
            <a:stCxn id="337" idx="3"/>
          </p:cNvCxnSpPr>
          <p:nvPr/>
        </p:nvCxnSpPr>
        <p:spPr>
          <a:xfrm>
            <a:off x="1201700" y="1677125"/>
            <a:ext cx="700500" cy="15600"/>
          </a:xfrm>
          <a:prstGeom prst="straightConnector1">
            <a:avLst/>
          </a:prstGeom>
          <a:noFill/>
          <a:ln cap="flat" cmpd="sng" w="9525">
            <a:solidFill>
              <a:schemeClr val="dk2"/>
            </a:solidFill>
            <a:prstDash val="solid"/>
            <a:round/>
            <a:headEnd len="med" w="med" type="none"/>
            <a:tailEnd len="med" w="med" type="none"/>
          </a:ln>
        </p:spPr>
      </p:cxnSp>
      <p:sp>
        <p:nvSpPr>
          <p:cNvPr id="340" name="Google Shape;340;g8d6fffd872_0_4"/>
          <p:cNvSpPr txBox="1"/>
          <p:nvPr/>
        </p:nvSpPr>
        <p:spPr>
          <a:xfrm>
            <a:off x="6818025" y="2759638"/>
            <a:ext cx="610800" cy="4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IT">
                <a:latin typeface="Calibri"/>
                <a:ea typeface="Calibri"/>
                <a:cs typeface="Calibri"/>
                <a:sym typeface="Calibri"/>
              </a:rPr>
              <a:t>69%</a:t>
            </a:r>
            <a:endParaRPr>
              <a:latin typeface="Calibri"/>
              <a:ea typeface="Calibri"/>
              <a:cs typeface="Calibri"/>
              <a:sym typeface="Calibri"/>
            </a:endParaRPr>
          </a:p>
        </p:txBody>
      </p:sp>
      <p:sp>
        <p:nvSpPr>
          <p:cNvPr id="341" name="Google Shape;341;g8d6fffd872_0_4"/>
          <p:cNvSpPr txBox="1"/>
          <p:nvPr/>
        </p:nvSpPr>
        <p:spPr>
          <a:xfrm>
            <a:off x="4786513" y="2422100"/>
            <a:ext cx="448200" cy="4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IT">
                <a:latin typeface="Calibri"/>
                <a:ea typeface="Calibri"/>
                <a:cs typeface="Calibri"/>
                <a:sym typeface="Calibri"/>
              </a:rPr>
              <a:t>2%</a:t>
            </a:r>
            <a:endParaRPr>
              <a:latin typeface="Calibri"/>
              <a:ea typeface="Calibri"/>
              <a:cs typeface="Calibri"/>
              <a:sym typeface="Calibri"/>
            </a:endParaRPr>
          </a:p>
        </p:txBody>
      </p:sp>
      <p:sp>
        <p:nvSpPr>
          <p:cNvPr id="342" name="Google Shape;342;g8d6fffd872_0_4"/>
          <p:cNvSpPr txBox="1"/>
          <p:nvPr/>
        </p:nvSpPr>
        <p:spPr>
          <a:xfrm>
            <a:off x="4721650" y="1834163"/>
            <a:ext cx="610800" cy="4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IT">
                <a:latin typeface="Calibri"/>
                <a:ea typeface="Calibri"/>
                <a:cs typeface="Calibri"/>
                <a:sym typeface="Calibri"/>
              </a:rPr>
              <a:t>21%</a:t>
            </a:r>
            <a:endParaRPr>
              <a:latin typeface="Calibri"/>
              <a:ea typeface="Calibri"/>
              <a:cs typeface="Calibri"/>
              <a:sym typeface="Calibri"/>
            </a:endParaRPr>
          </a:p>
        </p:txBody>
      </p:sp>
      <p:sp>
        <p:nvSpPr>
          <p:cNvPr id="343" name="Google Shape;343;g8d6fffd872_0_4"/>
          <p:cNvSpPr txBox="1"/>
          <p:nvPr/>
        </p:nvSpPr>
        <p:spPr>
          <a:xfrm>
            <a:off x="5863663" y="1087775"/>
            <a:ext cx="6108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IT">
                <a:latin typeface="Calibri"/>
                <a:ea typeface="Calibri"/>
                <a:cs typeface="Calibri"/>
                <a:sym typeface="Calibri"/>
              </a:rPr>
              <a:t>8%</a:t>
            </a:r>
            <a:endParaRPr>
              <a:latin typeface="Calibri"/>
              <a:ea typeface="Calibri"/>
              <a:cs typeface="Calibri"/>
              <a:sym typeface="Calibri"/>
            </a:endParaRPr>
          </a:p>
        </p:txBody>
      </p:sp>
      <p:sp>
        <p:nvSpPr>
          <p:cNvPr id="344" name="Google Shape;344;g8d6fffd872_0_4"/>
          <p:cNvSpPr txBox="1"/>
          <p:nvPr/>
        </p:nvSpPr>
        <p:spPr>
          <a:xfrm>
            <a:off x="10553100" y="2079088"/>
            <a:ext cx="610800" cy="4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IT">
                <a:latin typeface="Calibri"/>
                <a:ea typeface="Calibri"/>
                <a:cs typeface="Calibri"/>
                <a:sym typeface="Calibri"/>
              </a:rPr>
              <a:t>42</a:t>
            </a:r>
            <a:r>
              <a:rPr lang="it-IT">
                <a:latin typeface="Calibri"/>
                <a:ea typeface="Calibri"/>
                <a:cs typeface="Calibri"/>
                <a:sym typeface="Calibri"/>
              </a:rPr>
              <a:t>%</a:t>
            </a:r>
            <a:endParaRPr>
              <a:latin typeface="Calibri"/>
              <a:ea typeface="Calibri"/>
              <a:cs typeface="Calibri"/>
              <a:sym typeface="Calibri"/>
            </a:endParaRPr>
          </a:p>
        </p:txBody>
      </p:sp>
      <p:sp>
        <p:nvSpPr>
          <p:cNvPr id="345" name="Google Shape;345;g8d6fffd872_0_4"/>
          <p:cNvSpPr txBox="1"/>
          <p:nvPr/>
        </p:nvSpPr>
        <p:spPr>
          <a:xfrm>
            <a:off x="9893350" y="3098250"/>
            <a:ext cx="448200" cy="4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IT">
                <a:latin typeface="Calibri"/>
                <a:ea typeface="Calibri"/>
                <a:cs typeface="Calibri"/>
                <a:sym typeface="Calibri"/>
              </a:rPr>
              <a:t>3</a:t>
            </a:r>
            <a:r>
              <a:rPr lang="it-IT">
                <a:latin typeface="Calibri"/>
                <a:ea typeface="Calibri"/>
                <a:cs typeface="Calibri"/>
                <a:sym typeface="Calibri"/>
              </a:rPr>
              <a:t>%</a:t>
            </a:r>
            <a:endParaRPr>
              <a:latin typeface="Calibri"/>
              <a:ea typeface="Calibri"/>
              <a:cs typeface="Calibri"/>
              <a:sym typeface="Calibri"/>
            </a:endParaRPr>
          </a:p>
        </p:txBody>
      </p:sp>
      <p:sp>
        <p:nvSpPr>
          <p:cNvPr id="346" name="Google Shape;346;g8d6fffd872_0_4"/>
          <p:cNvSpPr txBox="1"/>
          <p:nvPr/>
        </p:nvSpPr>
        <p:spPr>
          <a:xfrm>
            <a:off x="8293250" y="2311163"/>
            <a:ext cx="610800" cy="4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IT">
                <a:latin typeface="Calibri"/>
                <a:ea typeface="Calibri"/>
                <a:cs typeface="Calibri"/>
                <a:sym typeface="Calibri"/>
              </a:rPr>
              <a:t>43</a:t>
            </a:r>
            <a:r>
              <a:rPr lang="it-IT">
                <a:latin typeface="Calibri"/>
                <a:ea typeface="Calibri"/>
                <a:cs typeface="Calibri"/>
                <a:sym typeface="Calibri"/>
              </a:rPr>
              <a:t>%</a:t>
            </a:r>
            <a:endParaRPr>
              <a:latin typeface="Calibri"/>
              <a:ea typeface="Calibri"/>
              <a:cs typeface="Calibri"/>
              <a:sym typeface="Calibri"/>
            </a:endParaRPr>
          </a:p>
        </p:txBody>
      </p:sp>
      <p:sp>
        <p:nvSpPr>
          <p:cNvPr id="347" name="Google Shape;347;g8d6fffd872_0_4"/>
          <p:cNvSpPr txBox="1"/>
          <p:nvPr/>
        </p:nvSpPr>
        <p:spPr>
          <a:xfrm>
            <a:off x="8650650" y="1385688"/>
            <a:ext cx="448200" cy="4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IT">
                <a:latin typeface="Calibri"/>
                <a:ea typeface="Calibri"/>
                <a:cs typeface="Calibri"/>
                <a:sym typeface="Calibri"/>
              </a:rPr>
              <a:t>1</a:t>
            </a:r>
            <a:r>
              <a:rPr lang="it-IT">
                <a:latin typeface="Calibri"/>
                <a:ea typeface="Calibri"/>
                <a:cs typeface="Calibri"/>
                <a:sym typeface="Calibri"/>
              </a:rPr>
              <a:t>%</a:t>
            </a:r>
            <a:endParaRPr>
              <a:latin typeface="Calibri"/>
              <a:ea typeface="Calibri"/>
              <a:cs typeface="Calibri"/>
              <a:sym typeface="Calibri"/>
            </a:endParaRPr>
          </a:p>
        </p:txBody>
      </p:sp>
      <p:sp>
        <p:nvSpPr>
          <p:cNvPr id="348" name="Google Shape;348;g8d6fffd872_0_4"/>
          <p:cNvSpPr txBox="1"/>
          <p:nvPr/>
        </p:nvSpPr>
        <p:spPr>
          <a:xfrm>
            <a:off x="9333100" y="1087775"/>
            <a:ext cx="6108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IT">
                <a:latin typeface="Calibri"/>
                <a:ea typeface="Calibri"/>
                <a:cs typeface="Calibri"/>
                <a:sym typeface="Calibri"/>
              </a:rPr>
              <a:t>11</a:t>
            </a:r>
            <a:r>
              <a:rPr lang="it-IT">
                <a:latin typeface="Calibri"/>
                <a:ea typeface="Calibri"/>
                <a:cs typeface="Calibri"/>
                <a:sym typeface="Calibri"/>
              </a:rPr>
              <a:t>%</a:t>
            </a:r>
            <a:endParaRPr>
              <a:latin typeface="Calibri"/>
              <a:ea typeface="Calibri"/>
              <a:cs typeface="Calibri"/>
              <a:sym typeface="Calibri"/>
            </a:endParaRPr>
          </a:p>
        </p:txBody>
      </p:sp>
      <p:sp>
        <p:nvSpPr>
          <p:cNvPr id="349" name="Google Shape;349;g8d6fffd872_0_4"/>
          <p:cNvSpPr txBox="1"/>
          <p:nvPr/>
        </p:nvSpPr>
        <p:spPr>
          <a:xfrm>
            <a:off x="4456313" y="1385675"/>
            <a:ext cx="448200" cy="4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IT">
                <a:latin typeface="Calibri"/>
                <a:ea typeface="Calibri"/>
                <a:cs typeface="Calibri"/>
                <a:sym typeface="Calibri"/>
              </a:rPr>
              <a:t>0%</a:t>
            </a:r>
            <a:endParaRPr>
              <a:latin typeface="Calibri"/>
              <a:ea typeface="Calibri"/>
              <a:cs typeface="Calibri"/>
              <a:sym typeface="Calibri"/>
            </a:endParaRPr>
          </a:p>
        </p:txBody>
      </p:sp>
      <p:cxnSp>
        <p:nvCxnSpPr>
          <p:cNvPr id="350" name="Google Shape;350;g8d6fffd872_0_4"/>
          <p:cNvCxnSpPr/>
          <p:nvPr/>
        </p:nvCxnSpPr>
        <p:spPr>
          <a:xfrm>
            <a:off x="4817263" y="1533738"/>
            <a:ext cx="700500" cy="15600"/>
          </a:xfrm>
          <a:prstGeom prst="straightConnector1">
            <a:avLst/>
          </a:prstGeom>
          <a:noFill/>
          <a:ln cap="flat" cmpd="sng" w="9525">
            <a:solidFill>
              <a:schemeClr val="dk2"/>
            </a:solidFill>
            <a:prstDash val="solid"/>
            <a:round/>
            <a:headEnd len="med" w="med" type="none"/>
            <a:tailEnd len="med" w="med" type="none"/>
          </a:ln>
        </p:spPr>
      </p:cxnSp>
      <p:sp>
        <p:nvSpPr>
          <p:cNvPr id="351" name="Google Shape;351;g8d6fffd872_0_4"/>
          <p:cNvSpPr/>
          <p:nvPr/>
        </p:nvSpPr>
        <p:spPr>
          <a:xfrm>
            <a:off x="4231300" y="4880950"/>
            <a:ext cx="1457400" cy="365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IT"/>
              <a:t>Avg: 17 FPS</a:t>
            </a:r>
            <a:endParaRPr/>
          </a:p>
        </p:txBody>
      </p:sp>
      <p:sp>
        <p:nvSpPr>
          <p:cNvPr id="352" name="Google Shape;352;g8d6fffd872_0_4"/>
          <p:cNvSpPr txBox="1"/>
          <p:nvPr/>
        </p:nvSpPr>
        <p:spPr>
          <a:xfrm>
            <a:off x="10643100" y="6412875"/>
            <a:ext cx="759000" cy="4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IT" sz="1300">
                <a:solidFill>
                  <a:srgbClr val="B7B7B7"/>
                </a:solidFill>
                <a:latin typeface="Calibri"/>
                <a:ea typeface="Calibri"/>
                <a:cs typeface="Calibri"/>
                <a:sym typeface="Calibri"/>
              </a:rPr>
              <a:t>(ms)</a:t>
            </a:r>
            <a:endParaRPr sz="1300">
              <a:solidFill>
                <a:srgbClr val="B7B7B7"/>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g8b31a33b68_4_4"/>
          <p:cNvSpPr txBox="1"/>
          <p:nvPr>
            <p:ph type="title"/>
          </p:nvPr>
        </p:nvSpPr>
        <p:spPr>
          <a:xfrm>
            <a:off x="609600" y="152718"/>
            <a:ext cx="9422700" cy="756000"/>
          </a:xfrm>
          <a:prstGeom prst="rect">
            <a:avLst/>
          </a:prstGeom>
          <a:noFill/>
          <a:ln>
            <a:noFill/>
          </a:ln>
        </p:spPr>
        <p:txBody>
          <a:bodyPr anchorCtr="0" anchor="t" bIns="121900" lIns="122400" spcFirstLastPara="1" rIns="122400" wrap="square" tIns="121900">
            <a:noAutofit/>
          </a:bodyPr>
          <a:lstStyle/>
          <a:p>
            <a:pPr indent="0" lvl="0" marL="0" rtl="0" algn="l">
              <a:lnSpc>
                <a:spcPct val="100000"/>
              </a:lnSpc>
              <a:spcBef>
                <a:spcPts val="0"/>
              </a:spcBef>
              <a:spcAft>
                <a:spcPts val="0"/>
              </a:spcAft>
              <a:buSzPts val="3000"/>
              <a:buNone/>
            </a:pPr>
            <a:r>
              <a:rPr lang="it-IT"/>
              <a:t>Paintings and People Detection</a:t>
            </a:r>
            <a:endParaRPr/>
          </a:p>
        </p:txBody>
      </p:sp>
      <p:sp>
        <p:nvSpPr>
          <p:cNvPr id="71" name="Google Shape;71;g8b31a33b68_4_4"/>
          <p:cNvSpPr txBox="1"/>
          <p:nvPr>
            <p:ph idx="1" type="body"/>
          </p:nvPr>
        </p:nvSpPr>
        <p:spPr>
          <a:xfrm>
            <a:off x="609600" y="1592650"/>
            <a:ext cx="5486400" cy="679200"/>
          </a:xfrm>
          <a:prstGeom prst="rect">
            <a:avLst/>
          </a:prstGeom>
          <a:noFill/>
          <a:ln>
            <a:noFill/>
          </a:ln>
        </p:spPr>
        <p:txBody>
          <a:bodyPr anchorCtr="0" anchor="t" bIns="121900" lIns="121900" spcFirstLastPara="1" rIns="121900" wrap="square" tIns="121900">
            <a:noAutofit/>
          </a:bodyPr>
          <a:lstStyle/>
          <a:p>
            <a:pPr indent="-374650" lvl="0" marL="457200" rtl="0" algn="l">
              <a:lnSpc>
                <a:spcPct val="115000"/>
              </a:lnSpc>
              <a:spcBef>
                <a:spcPts val="0"/>
              </a:spcBef>
              <a:spcAft>
                <a:spcPts val="0"/>
              </a:spcAft>
              <a:buClr>
                <a:srgbClr val="000000"/>
              </a:buClr>
              <a:buSzPts val="2300"/>
              <a:buChar char="●"/>
            </a:pPr>
            <a:r>
              <a:rPr b="1" lang="it-IT" sz="2300">
                <a:solidFill>
                  <a:srgbClr val="000000"/>
                </a:solidFill>
              </a:rPr>
              <a:t>Approach: </a:t>
            </a:r>
            <a:r>
              <a:rPr lang="it-IT" sz="2300">
                <a:solidFill>
                  <a:srgbClr val="000000"/>
                </a:solidFill>
              </a:rPr>
              <a:t>Train a model</a:t>
            </a:r>
            <a:endParaRPr sz="2300">
              <a:solidFill>
                <a:srgbClr val="000000"/>
              </a:solidFill>
            </a:endParaRPr>
          </a:p>
        </p:txBody>
      </p:sp>
      <p:sp>
        <p:nvSpPr>
          <p:cNvPr id="72" name="Google Shape;72;g8b31a33b68_4_4"/>
          <p:cNvSpPr txBox="1"/>
          <p:nvPr>
            <p:ph idx="12" type="sldNum"/>
          </p:nvPr>
        </p:nvSpPr>
        <p:spPr>
          <a:xfrm>
            <a:off x="11472598" y="6454581"/>
            <a:ext cx="506100" cy="365100"/>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SzPts val="1100"/>
              <a:buNone/>
            </a:pPr>
            <a:fld id="{00000000-1234-1234-1234-123412341234}" type="slidenum">
              <a:rPr lang="it-IT"/>
              <a:t>‹#›</a:t>
            </a:fld>
            <a:endParaRPr/>
          </a:p>
        </p:txBody>
      </p:sp>
      <p:grpSp>
        <p:nvGrpSpPr>
          <p:cNvPr id="73" name="Google Shape;73;g8b31a33b68_4_4"/>
          <p:cNvGrpSpPr/>
          <p:nvPr/>
        </p:nvGrpSpPr>
        <p:grpSpPr>
          <a:xfrm>
            <a:off x="558724" y="3334800"/>
            <a:ext cx="3681608" cy="1719557"/>
            <a:chOff x="514362" y="1986800"/>
            <a:chExt cx="2761275" cy="1289700"/>
          </a:xfrm>
        </p:grpSpPr>
        <p:sp>
          <p:nvSpPr>
            <p:cNvPr id="74" name="Google Shape;74;g8b31a33b68_4_4"/>
            <p:cNvSpPr txBox="1"/>
            <p:nvPr/>
          </p:nvSpPr>
          <p:spPr>
            <a:xfrm>
              <a:off x="514362" y="1986800"/>
              <a:ext cx="1933200" cy="1289700"/>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None/>
              </a:pPr>
              <a:r>
                <a:rPr b="1" lang="it-IT" sz="2100">
                  <a:latin typeface="Calibri"/>
                  <a:ea typeface="Calibri"/>
                  <a:cs typeface="Calibri"/>
                  <a:sym typeface="Calibri"/>
                </a:rPr>
                <a:t>Data gathering</a:t>
              </a:r>
              <a:endParaRPr b="1" sz="2100">
                <a:latin typeface="Calibri"/>
                <a:ea typeface="Calibri"/>
                <a:cs typeface="Calibri"/>
                <a:sym typeface="Calibri"/>
              </a:endParaRPr>
            </a:p>
            <a:p>
              <a:pPr indent="0" lvl="0" marL="0" rtl="0" algn="r">
                <a:spcBef>
                  <a:spcPts val="0"/>
                </a:spcBef>
                <a:spcAft>
                  <a:spcPts val="0"/>
                </a:spcAft>
                <a:buNone/>
              </a:pPr>
              <a:r>
                <a:t/>
              </a:r>
              <a:endParaRPr b="1" sz="1100">
                <a:latin typeface="Roboto"/>
                <a:ea typeface="Roboto"/>
                <a:cs typeface="Roboto"/>
                <a:sym typeface="Roboto"/>
              </a:endParaRPr>
            </a:p>
            <a:p>
              <a:pPr indent="0" lvl="0" marL="0" rtl="0" algn="r">
                <a:spcBef>
                  <a:spcPts val="0"/>
                </a:spcBef>
                <a:spcAft>
                  <a:spcPts val="2100"/>
                </a:spcAft>
                <a:buNone/>
              </a:pPr>
              <a:r>
                <a:rPr lang="it-IT" sz="1600">
                  <a:latin typeface="Calibri"/>
                  <a:ea typeface="Calibri"/>
                  <a:cs typeface="Calibri"/>
                  <a:sym typeface="Calibri"/>
                </a:rPr>
                <a:t>Labelled data for the training process.</a:t>
              </a:r>
              <a:endParaRPr b="1" sz="1600">
                <a:latin typeface="Calibri"/>
                <a:ea typeface="Calibri"/>
                <a:cs typeface="Calibri"/>
                <a:sym typeface="Calibri"/>
              </a:endParaRPr>
            </a:p>
          </p:txBody>
        </p:sp>
        <p:cxnSp>
          <p:nvCxnSpPr>
            <p:cNvPr id="75" name="Google Shape;75;g8b31a33b68_4_4"/>
            <p:cNvCxnSpPr/>
            <p:nvPr/>
          </p:nvCxnSpPr>
          <p:spPr>
            <a:xfrm rot="10800000">
              <a:off x="2642038" y="2647950"/>
              <a:ext cx="633600" cy="0"/>
            </a:xfrm>
            <a:prstGeom prst="straightConnector1">
              <a:avLst/>
            </a:prstGeom>
            <a:noFill/>
            <a:ln cap="flat" cmpd="sng" w="9525">
              <a:solidFill>
                <a:srgbClr val="249C90"/>
              </a:solidFill>
              <a:prstDash val="solid"/>
              <a:round/>
              <a:headEnd len="sm" w="sm" type="none"/>
              <a:tailEnd len="med" w="med" type="oval"/>
            </a:ln>
          </p:spPr>
        </p:cxnSp>
      </p:grpSp>
      <p:grpSp>
        <p:nvGrpSpPr>
          <p:cNvPr id="76" name="Google Shape;76;g8b31a33b68_4_4"/>
          <p:cNvGrpSpPr/>
          <p:nvPr/>
        </p:nvGrpSpPr>
        <p:grpSpPr>
          <a:xfrm>
            <a:off x="6819201" y="2099565"/>
            <a:ext cx="4814080" cy="1719557"/>
            <a:chOff x="5209838" y="1060350"/>
            <a:chExt cx="3610650" cy="1289700"/>
          </a:xfrm>
        </p:grpSpPr>
        <p:sp>
          <p:nvSpPr>
            <p:cNvPr id="77" name="Google Shape;77;g8b31a33b68_4_4"/>
            <p:cNvSpPr txBox="1"/>
            <p:nvPr/>
          </p:nvSpPr>
          <p:spPr>
            <a:xfrm>
              <a:off x="6696488" y="1060350"/>
              <a:ext cx="2124000" cy="12897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it-IT" sz="2100">
                  <a:latin typeface="Calibri"/>
                  <a:ea typeface="Calibri"/>
                  <a:cs typeface="Calibri"/>
                  <a:sym typeface="Calibri"/>
                </a:rPr>
                <a:t>Analyze Results</a:t>
              </a:r>
              <a:endParaRPr b="1" sz="2100">
                <a:latin typeface="Calibri"/>
                <a:ea typeface="Calibri"/>
                <a:cs typeface="Calibri"/>
                <a:sym typeface="Calibri"/>
              </a:endParaRPr>
            </a:p>
            <a:p>
              <a:pPr indent="0" lvl="0" marL="0" rtl="0" algn="l">
                <a:spcBef>
                  <a:spcPts val="0"/>
                </a:spcBef>
                <a:spcAft>
                  <a:spcPts val="0"/>
                </a:spcAft>
                <a:buNone/>
              </a:pPr>
              <a:r>
                <a:t/>
              </a:r>
              <a:endParaRPr b="1" sz="1100">
                <a:latin typeface="Roboto"/>
                <a:ea typeface="Roboto"/>
                <a:cs typeface="Roboto"/>
                <a:sym typeface="Roboto"/>
              </a:endParaRPr>
            </a:p>
            <a:p>
              <a:pPr indent="0" lvl="0" marL="0" rtl="0" algn="l">
                <a:spcBef>
                  <a:spcPts val="0"/>
                </a:spcBef>
                <a:spcAft>
                  <a:spcPts val="2100"/>
                </a:spcAft>
                <a:buNone/>
              </a:pPr>
              <a:r>
                <a:rPr lang="it-IT" sz="1600">
                  <a:latin typeface="Calibri"/>
                  <a:ea typeface="Calibri"/>
                  <a:cs typeface="Calibri"/>
                  <a:sym typeface="Calibri"/>
                </a:rPr>
                <a:t>Comparing the maP results using only paintings or paintings and people.</a:t>
              </a:r>
              <a:endParaRPr b="1" sz="1600">
                <a:latin typeface="Calibri"/>
                <a:ea typeface="Calibri"/>
                <a:cs typeface="Calibri"/>
                <a:sym typeface="Calibri"/>
              </a:endParaRPr>
            </a:p>
          </p:txBody>
        </p:sp>
        <p:cxnSp>
          <p:nvCxnSpPr>
            <p:cNvPr id="78" name="Google Shape;78;g8b31a33b68_4_4"/>
            <p:cNvCxnSpPr/>
            <p:nvPr/>
          </p:nvCxnSpPr>
          <p:spPr>
            <a:xfrm>
              <a:off x="5209838" y="1705200"/>
              <a:ext cx="1286700" cy="0"/>
            </a:xfrm>
            <a:prstGeom prst="straightConnector1">
              <a:avLst/>
            </a:prstGeom>
            <a:noFill/>
            <a:ln cap="flat" cmpd="sng" w="9525">
              <a:solidFill>
                <a:srgbClr val="155B54"/>
              </a:solidFill>
              <a:prstDash val="solid"/>
              <a:round/>
              <a:headEnd len="sm" w="sm" type="none"/>
              <a:tailEnd len="med" w="med" type="oval"/>
            </a:ln>
          </p:spPr>
        </p:cxnSp>
      </p:grpSp>
      <p:grpSp>
        <p:nvGrpSpPr>
          <p:cNvPr id="79" name="Google Shape;79;g8b31a33b68_4_4"/>
          <p:cNvGrpSpPr/>
          <p:nvPr/>
        </p:nvGrpSpPr>
        <p:grpSpPr>
          <a:xfrm>
            <a:off x="6819201" y="4712966"/>
            <a:ext cx="4814080" cy="1719557"/>
            <a:chOff x="5209838" y="3020450"/>
            <a:chExt cx="3610650" cy="1289700"/>
          </a:xfrm>
        </p:grpSpPr>
        <p:sp>
          <p:nvSpPr>
            <p:cNvPr id="80" name="Google Shape;80;g8b31a33b68_4_4"/>
            <p:cNvSpPr txBox="1"/>
            <p:nvPr/>
          </p:nvSpPr>
          <p:spPr>
            <a:xfrm>
              <a:off x="6696488" y="3020450"/>
              <a:ext cx="2124000" cy="12897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it-IT" sz="2100">
                  <a:latin typeface="Calibri"/>
                  <a:ea typeface="Calibri"/>
                  <a:cs typeface="Calibri"/>
                  <a:sym typeface="Calibri"/>
                </a:rPr>
                <a:t>Training</a:t>
              </a:r>
              <a:endParaRPr b="1" sz="2100">
                <a:latin typeface="Calibri"/>
                <a:ea typeface="Calibri"/>
                <a:cs typeface="Calibri"/>
                <a:sym typeface="Calibri"/>
              </a:endParaRPr>
            </a:p>
            <a:p>
              <a:pPr indent="0" lvl="0" marL="0" rtl="0" algn="l">
                <a:spcBef>
                  <a:spcPts val="0"/>
                </a:spcBef>
                <a:spcAft>
                  <a:spcPts val="0"/>
                </a:spcAft>
                <a:buNone/>
              </a:pPr>
              <a:r>
                <a:t/>
              </a:r>
              <a:endParaRPr b="1" sz="1100">
                <a:latin typeface="Roboto"/>
                <a:ea typeface="Roboto"/>
                <a:cs typeface="Roboto"/>
                <a:sym typeface="Roboto"/>
              </a:endParaRPr>
            </a:p>
            <a:p>
              <a:pPr indent="0" lvl="0" marL="0" rtl="0" algn="l">
                <a:spcBef>
                  <a:spcPts val="0"/>
                </a:spcBef>
                <a:spcAft>
                  <a:spcPts val="2100"/>
                </a:spcAft>
                <a:buNone/>
              </a:pPr>
              <a:r>
                <a:rPr lang="it-IT" sz="1600">
                  <a:latin typeface="Calibri"/>
                  <a:ea typeface="Calibri"/>
                  <a:cs typeface="Calibri"/>
                  <a:sym typeface="Calibri"/>
                </a:rPr>
                <a:t>Training process using Yolo v4.</a:t>
              </a:r>
              <a:endParaRPr b="1" sz="1600">
                <a:latin typeface="Calibri"/>
                <a:ea typeface="Calibri"/>
                <a:cs typeface="Calibri"/>
                <a:sym typeface="Calibri"/>
              </a:endParaRPr>
            </a:p>
          </p:txBody>
        </p:sp>
        <p:cxnSp>
          <p:nvCxnSpPr>
            <p:cNvPr id="81" name="Google Shape;81;g8b31a33b68_4_4"/>
            <p:cNvCxnSpPr/>
            <p:nvPr/>
          </p:nvCxnSpPr>
          <p:spPr>
            <a:xfrm>
              <a:off x="5209838" y="3648300"/>
              <a:ext cx="1286700" cy="0"/>
            </a:xfrm>
            <a:prstGeom prst="straightConnector1">
              <a:avLst/>
            </a:prstGeom>
            <a:noFill/>
            <a:ln cap="flat" cmpd="sng" w="9525">
              <a:solidFill>
                <a:srgbClr val="1D7E74"/>
              </a:solidFill>
              <a:prstDash val="solid"/>
              <a:round/>
              <a:headEnd len="sm" w="sm" type="none"/>
              <a:tailEnd len="med" w="med" type="oval"/>
            </a:ln>
          </p:spPr>
        </p:cxnSp>
      </p:grpSp>
      <p:grpSp>
        <p:nvGrpSpPr>
          <p:cNvPr id="82" name="Google Shape;82;g8b31a33b68_4_4"/>
          <p:cNvGrpSpPr/>
          <p:nvPr/>
        </p:nvGrpSpPr>
        <p:grpSpPr>
          <a:xfrm>
            <a:off x="3422453" y="1657062"/>
            <a:ext cx="5086319" cy="5054003"/>
            <a:chOff x="2662213" y="676344"/>
            <a:chExt cx="3814835" cy="3790597"/>
          </a:xfrm>
        </p:grpSpPr>
        <p:sp>
          <p:nvSpPr>
            <p:cNvPr id="83" name="Google Shape;83;g8b31a33b68_4_4"/>
            <p:cNvSpPr/>
            <p:nvPr/>
          </p:nvSpPr>
          <p:spPr>
            <a:xfrm rot="3600185">
              <a:off x="3169983" y="1184511"/>
              <a:ext cx="2774659" cy="2774659"/>
            </a:xfrm>
            <a:prstGeom prst="blockArc">
              <a:avLst>
                <a:gd fmla="val 12622480" name="adj1"/>
                <a:gd fmla="val 19781569" name="adj2"/>
                <a:gd fmla="val 20773" name="adj3"/>
              </a:avLst>
            </a:prstGeom>
            <a:solidFill>
              <a:srgbClr val="155B5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 name="Google Shape;84;g8b31a33b68_4_4"/>
            <p:cNvSpPr/>
            <p:nvPr/>
          </p:nvSpPr>
          <p:spPr>
            <a:xfrm rot="10800000">
              <a:off x="3183490" y="1163229"/>
              <a:ext cx="2774700" cy="2774700"/>
            </a:xfrm>
            <a:prstGeom prst="blockArc">
              <a:avLst>
                <a:gd fmla="val 12622480" name="adj1"/>
                <a:gd fmla="val 19662822" name="adj2"/>
                <a:gd fmla="val 20729" name="adj3"/>
              </a:avLst>
            </a:prstGeom>
            <a:solidFill>
              <a:srgbClr val="1D7E7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 name="Google Shape;85;g8b31a33b68_4_4"/>
            <p:cNvSpPr/>
            <p:nvPr/>
          </p:nvSpPr>
          <p:spPr>
            <a:xfrm rot="-3600185">
              <a:off x="3194618" y="1184114"/>
              <a:ext cx="2774659" cy="2774659"/>
            </a:xfrm>
            <a:prstGeom prst="blockArc">
              <a:avLst>
                <a:gd fmla="val 12622480" name="adj1"/>
                <a:gd fmla="val 19703271" name="adj2"/>
                <a:gd fmla="val 20851" name="adj3"/>
              </a:avLst>
            </a:prstGeom>
            <a:solidFill>
              <a:srgbClr val="249C9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86" name="Google Shape;86;g8b31a33b68_4_4"/>
            <p:cNvGrpSpPr/>
            <p:nvPr/>
          </p:nvGrpSpPr>
          <p:grpSpPr>
            <a:xfrm rot="-7200165">
              <a:off x="3337679" y="2826785"/>
              <a:ext cx="585011" cy="585536"/>
              <a:chOff x="1967628" y="812211"/>
              <a:chExt cx="588000" cy="588000"/>
            </a:xfrm>
          </p:grpSpPr>
          <p:sp>
            <p:nvSpPr>
              <p:cNvPr id="87" name="Google Shape;87;g8b31a33b68_4_4"/>
              <p:cNvSpPr/>
              <p:nvPr/>
            </p:nvSpPr>
            <p:spPr>
              <a:xfrm rot="39023">
                <a:off x="1970909" y="815492"/>
                <a:ext cx="581437" cy="581437"/>
              </a:xfrm>
              <a:prstGeom prst="pie">
                <a:avLst>
                  <a:gd fmla="val 6190354" name="adj1"/>
                  <a:gd fmla="val 14996165" name="adj2"/>
                </a:avLst>
              </a:prstGeom>
              <a:solidFill>
                <a:srgbClr val="249C90"/>
              </a:solidFill>
              <a:ln>
                <a:noFill/>
              </a:ln>
              <a:effectLst>
                <a:outerShdw blurRad="142875" rotWithShape="0" algn="bl">
                  <a:srgbClr val="000000">
                    <a:alpha val="43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 name="Google Shape;88;g8b31a33b68_4_4"/>
              <p:cNvSpPr/>
              <p:nvPr/>
            </p:nvSpPr>
            <p:spPr>
              <a:xfrm rot="10800000">
                <a:off x="1970875" y="815525"/>
                <a:ext cx="581400" cy="581400"/>
              </a:xfrm>
              <a:prstGeom prst="pie">
                <a:avLst>
                  <a:gd fmla="val 4028252" name="adj1"/>
                  <a:gd fmla="val 17183677" name="adj2"/>
                </a:avLst>
              </a:prstGeom>
              <a:solidFill>
                <a:srgbClr val="249C9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89" name="Google Shape;89;g8b31a33b68_4_4"/>
            <p:cNvGrpSpPr/>
            <p:nvPr/>
          </p:nvGrpSpPr>
          <p:grpSpPr>
            <a:xfrm>
              <a:off x="4264097" y="1180331"/>
              <a:ext cx="585001" cy="585530"/>
              <a:chOff x="1970048" y="811613"/>
              <a:chExt cx="588000" cy="588000"/>
            </a:xfrm>
          </p:grpSpPr>
          <p:sp>
            <p:nvSpPr>
              <p:cNvPr id="90" name="Google Shape;90;g8b31a33b68_4_4"/>
              <p:cNvSpPr/>
              <p:nvPr/>
            </p:nvSpPr>
            <p:spPr>
              <a:xfrm rot="39023">
                <a:off x="1973329" y="814894"/>
                <a:ext cx="581437" cy="581437"/>
              </a:xfrm>
              <a:prstGeom prst="pie">
                <a:avLst>
                  <a:gd fmla="val 6190354" name="adj1"/>
                  <a:gd fmla="val 14996165" name="adj2"/>
                </a:avLst>
              </a:prstGeom>
              <a:solidFill>
                <a:srgbClr val="155B54"/>
              </a:solidFill>
              <a:ln>
                <a:noFill/>
              </a:ln>
              <a:effectLst>
                <a:outerShdw blurRad="142875" rotWithShape="0" algn="bl">
                  <a:srgbClr val="000000">
                    <a:alpha val="43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 name="Google Shape;91;g8b31a33b68_4_4"/>
              <p:cNvSpPr/>
              <p:nvPr/>
            </p:nvSpPr>
            <p:spPr>
              <a:xfrm rot="10800000">
                <a:off x="1973295" y="814927"/>
                <a:ext cx="581400" cy="581400"/>
              </a:xfrm>
              <a:prstGeom prst="pie">
                <a:avLst>
                  <a:gd fmla="val 4028252" name="adj1"/>
                  <a:gd fmla="val 17183677" name="adj2"/>
                </a:avLst>
              </a:prstGeom>
              <a:solidFill>
                <a:srgbClr val="155B5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92" name="Google Shape;92;g8b31a33b68_4_4"/>
            <p:cNvGrpSpPr/>
            <p:nvPr/>
          </p:nvGrpSpPr>
          <p:grpSpPr>
            <a:xfrm rot="7200165">
              <a:off x="5229930" y="2804716"/>
              <a:ext cx="585011" cy="585536"/>
              <a:chOff x="1977085" y="811649"/>
              <a:chExt cx="588000" cy="588000"/>
            </a:xfrm>
          </p:grpSpPr>
          <p:sp>
            <p:nvSpPr>
              <p:cNvPr id="93" name="Google Shape;93;g8b31a33b68_4_4"/>
              <p:cNvSpPr/>
              <p:nvPr/>
            </p:nvSpPr>
            <p:spPr>
              <a:xfrm rot="39023">
                <a:off x="1980366" y="814930"/>
                <a:ext cx="581437" cy="581437"/>
              </a:xfrm>
              <a:prstGeom prst="pie">
                <a:avLst>
                  <a:gd fmla="val 6190354" name="adj1"/>
                  <a:gd fmla="val 14996165" name="adj2"/>
                </a:avLst>
              </a:prstGeom>
              <a:solidFill>
                <a:srgbClr val="1D7E74"/>
              </a:solidFill>
              <a:ln>
                <a:noFill/>
              </a:ln>
              <a:effectLst>
                <a:outerShdw blurRad="142875" rotWithShape="0" algn="bl">
                  <a:srgbClr val="000000">
                    <a:alpha val="43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 name="Google Shape;94;g8b31a33b68_4_4"/>
              <p:cNvSpPr/>
              <p:nvPr/>
            </p:nvSpPr>
            <p:spPr>
              <a:xfrm rot="10800000">
                <a:off x="1980332" y="814963"/>
                <a:ext cx="581400" cy="581400"/>
              </a:xfrm>
              <a:prstGeom prst="pie">
                <a:avLst>
                  <a:gd fmla="val 4028252" name="adj1"/>
                  <a:gd fmla="val 17183677" name="adj2"/>
                </a:avLst>
              </a:prstGeom>
              <a:solidFill>
                <a:srgbClr val="1D7E7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5" name="Google Shape;95;g8b31a33b68_4_4"/>
            <p:cNvSpPr txBox="1"/>
            <p:nvPr/>
          </p:nvSpPr>
          <p:spPr>
            <a:xfrm>
              <a:off x="4334550" y="1255312"/>
              <a:ext cx="509100" cy="267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it-IT" sz="2100">
                  <a:solidFill>
                    <a:srgbClr val="FFFFFF"/>
                  </a:solidFill>
                  <a:latin typeface="Roboto"/>
                  <a:ea typeface="Roboto"/>
                  <a:cs typeface="Roboto"/>
                  <a:sym typeface="Roboto"/>
                </a:rPr>
                <a:t>03 </a:t>
              </a:r>
              <a:endParaRPr b="1" sz="2100">
                <a:solidFill>
                  <a:srgbClr val="FFFFFF"/>
                </a:solidFill>
                <a:latin typeface="Roboto"/>
                <a:ea typeface="Roboto"/>
                <a:cs typeface="Roboto"/>
                <a:sym typeface="Roboto"/>
              </a:endParaRPr>
            </a:p>
          </p:txBody>
        </p:sp>
        <p:sp>
          <p:nvSpPr>
            <p:cNvPr id="96" name="Google Shape;96;g8b31a33b68_4_4"/>
            <p:cNvSpPr txBox="1"/>
            <p:nvPr/>
          </p:nvSpPr>
          <p:spPr>
            <a:xfrm>
              <a:off x="3375648" y="2887440"/>
              <a:ext cx="509100" cy="267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it-IT" sz="2100">
                  <a:solidFill>
                    <a:srgbClr val="FFFFFF"/>
                  </a:solidFill>
                  <a:latin typeface="Roboto"/>
                  <a:ea typeface="Roboto"/>
                  <a:cs typeface="Roboto"/>
                  <a:sym typeface="Roboto"/>
                </a:rPr>
                <a:t>01 </a:t>
              </a:r>
              <a:endParaRPr b="1" sz="2100">
                <a:solidFill>
                  <a:srgbClr val="FFFFFF"/>
                </a:solidFill>
                <a:latin typeface="Roboto"/>
                <a:ea typeface="Roboto"/>
                <a:cs typeface="Roboto"/>
                <a:sym typeface="Roboto"/>
              </a:endParaRPr>
            </a:p>
          </p:txBody>
        </p:sp>
        <p:sp>
          <p:nvSpPr>
            <p:cNvPr id="97" name="Google Shape;97;g8b31a33b68_4_4"/>
            <p:cNvSpPr txBox="1"/>
            <p:nvPr/>
          </p:nvSpPr>
          <p:spPr>
            <a:xfrm>
              <a:off x="5281877" y="2857865"/>
              <a:ext cx="509100" cy="267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it-IT" sz="2100">
                  <a:solidFill>
                    <a:srgbClr val="FFFFFF"/>
                  </a:solidFill>
                  <a:latin typeface="Roboto"/>
                  <a:ea typeface="Roboto"/>
                  <a:cs typeface="Roboto"/>
                  <a:sym typeface="Roboto"/>
                </a:rPr>
                <a:t>02 </a:t>
              </a:r>
              <a:endParaRPr b="1" sz="2100">
                <a:solidFill>
                  <a:srgbClr val="FFFFFF"/>
                </a:solidFill>
                <a:latin typeface="Roboto"/>
                <a:ea typeface="Roboto"/>
                <a:cs typeface="Roboto"/>
                <a:sym typeface="Roboto"/>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pic>
        <p:nvPicPr>
          <p:cNvPr id="357" name="Google Shape;357;g8d6fffd872_0_67" title="Points scored"/>
          <p:cNvPicPr preferRelativeResize="0"/>
          <p:nvPr/>
        </p:nvPicPr>
        <p:blipFill>
          <a:blip r:embed="rId3">
            <a:alphaModFix/>
          </a:blip>
          <a:stretch>
            <a:fillRect/>
          </a:stretch>
        </p:blipFill>
        <p:spPr>
          <a:xfrm>
            <a:off x="753499" y="1116113"/>
            <a:ext cx="3600000" cy="2231999"/>
          </a:xfrm>
          <a:prstGeom prst="rect">
            <a:avLst/>
          </a:prstGeom>
          <a:noFill/>
          <a:ln>
            <a:noFill/>
          </a:ln>
        </p:spPr>
      </p:pic>
      <p:pic>
        <p:nvPicPr>
          <p:cNvPr id="358" name="Google Shape;358;g8d6fffd872_0_67" title="Points scored"/>
          <p:cNvPicPr preferRelativeResize="0"/>
          <p:nvPr/>
        </p:nvPicPr>
        <p:blipFill>
          <a:blip r:embed="rId4">
            <a:alphaModFix/>
          </a:blip>
          <a:stretch>
            <a:fillRect/>
          </a:stretch>
        </p:blipFill>
        <p:spPr>
          <a:xfrm>
            <a:off x="4231311" y="1087113"/>
            <a:ext cx="3600000" cy="2231999"/>
          </a:xfrm>
          <a:prstGeom prst="rect">
            <a:avLst/>
          </a:prstGeom>
          <a:noFill/>
          <a:ln>
            <a:noFill/>
          </a:ln>
        </p:spPr>
      </p:pic>
      <p:sp>
        <p:nvSpPr>
          <p:cNvPr id="359" name="Google Shape;359;g8d6fffd872_0_67"/>
          <p:cNvSpPr txBox="1"/>
          <p:nvPr>
            <p:ph type="title"/>
          </p:nvPr>
        </p:nvSpPr>
        <p:spPr>
          <a:xfrm>
            <a:off x="609600" y="152718"/>
            <a:ext cx="9422700" cy="756000"/>
          </a:xfrm>
          <a:prstGeom prst="rect">
            <a:avLst/>
          </a:prstGeom>
          <a:noFill/>
          <a:ln>
            <a:noFill/>
          </a:ln>
        </p:spPr>
        <p:txBody>
          <a:bodyPr anchorCtr="0" anchor="t" bIns="121900" lIns="122400" spcFirstLastPara="1" rIns="122400" wrap="square" tIns="121900">
            <a:noAutofit/>
          </a:bodyPr>
          <a:lstStyle/>
          <a:p>
            <a:pPr indent="0" lvl="0" marL="0" rtl="0" algn="l">
              <a:lnSpc>
                <a:spcPct val="100000"/>
              </a:lnSpc>
              <a:spcBef>
                <a:spcPts val="0"/>
              </a:spcBef>
              <a:spcAft>
                <a:spcPts val="0"/>
              </a:spcAft>
              <a:buSzPts val="3000"/>
              <a:buNone/>
            </a:pPr>
            <a:r>
              <a:rPr lang="it-IT"/>
              <a:t>Results - complex video</a:t>
            </a:r>
            <a:endParaRPr/>
          </a:p>
        </p:txBody>
      </p:sp>
      <p:sp>
        <p:nvSpPr>
          <p:cNvPr id="360" name="Google Shape;360;g8d6fffd872_0_67"/>
          <p:cNvSpPr txBox="1"/>
          <p:nvPr>
            <p:ph idx="12" type="sldNum"/>
          </p:nvPr>
        </p:nvSpPr>
        <p:spPr>
          <a:xfrm>
            <a:off x="11472598" y="6454581"/>
            <a:ext cx="506100" cy="365100"/>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SzPts val="1100"/>
              <a:buNone/>
            </a:pPr>
            <a:fld id="{00000000-1234-1234-1234-123412341234}" type="slidenum">
              <a:rPr lang="it-IT"/>
              <a:t>‹#›</a:t>
            </a:fld>
            <a:endParaRPr/>
          </a:p>
        </p:txBody>
      </p:sp>
      <p:pic>
        <p:nvPicPr>
          <p:cNvPr id="361" name="Google Shape;361;g8d6fffd872_0_67" title="Points scored"/>
          <p:cNvPicPr preferRelativeResize="0"/>
          <p:nvPr/>
        </p:nvPicPr>
        <p:blipFill>
          <a:blip r:embed="rId5">
            <a:alphaModFix/>
          </a:blip>
          <a:stretch>
            <a:fillRect/>
          </a:stretch>
        </p:blipFill>
        <p:spPr>
          <a:xfrm>
            <a:off x="7838499" y="1087113"/>
            <a:ext cx="3600000" cy="2231999"/>
          </a:xfrm>
          <a:prstGeom prst="rect">
            <a:avLst/>
          </a:prstGeom>
          <a:noFill/>
          <a:ln>
            <a:noFill/>
          </a:ln>
        </p:spPr>
      </p:pic>
      <p:pic>
        <p:nvPicPr>
          <p:cNvPr id="362" name="Google Shape;362;g8d6fffd872_0_67" title="Points scored"/>
          <p:cNvPicPr preferRelativeResize="0"/>
          <p:nvPr/>
        </p:nvPicPr>
        <p:blipFill>
          <a:blip r:embed="rId6">
            <a:alphaModFix/>
          </a:blip>
          <a:stretch>
            <a:fillRect/>
          </a:stretch>
        </p:blipFill>
        <p:spPr>
          <a:xfrm>
            <a:off x="5740150" y="3497500"/>
            <a:ext cx="5434800" cy="3360499"/>
          </a:xfrm>
          <a:prstGeom prst="rect">
            <a:avLst/>
          </a:prstGeom>
          <a:noFill/>
          <a:ln>
            <a:noFill/>
          </a:ln>
        </p:spPr>
      </p:pic>
      <p:sp>
        <p:nvSpPr>
          <p:cNvPr id="363" name="Google Shape;363;g8d6fffd872_0_67"/>
          <p:cNvSpPr/>
          <p:nvPr/>
        </p:nvSpPr>
        <p:spPr>
          <a:xfrm>
            <a:off x="1812525" y="4035700"/>
            <a:ext cx="217800" cy="226800"/>
          </a:xfrm>
          <a:prstGeom prst="rect">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g8d6fffd872_0_67"/>
          <p:cNvSpPr/>
          <p:nvPr/>
        </p:nvSpPr>
        <p:spPr>
          <a:xfrm>
            <a:off x="1812525" y="4492900"/>
            <a:ext cx="217800" cy="2268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g8d6fffd872_0_67"/>
          <p:cNvSpPr/>
          <p:nvPr/>
        </p:nvSpPr>
        <p:spPr>
          <a:xfrm>
            <a:off x="1812525" y="5864500"/>
            <a:ext cx="217800" cy="226800"/>
          </a:xfrm>
          <a:prstGeom prst="rect">
            <a:avLst/>
          </a:prstGeom>
          <a:solidFill>
            <a:srgbClr val="C14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g8d6fffd872_0_67"/>
          <p:cNvSpPr/>
          <p:nvPr/>
        </p:nvSpPr>
        <p:spPr>
          <a:xfrm>
            <a:off x="1812525" y="5407300"/>
            <a:ext cx="217800" cy="226800"/>
          </a:xfrm>
          <a:prstGeom prst="rect">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g8d6fffd872_0_67"/>
          <p:cNvSpPr/>
          <p:nvPr/>
        </p:nvSpPr>
        <p:spPr>
          <a:xfrm>
            <a:off x="1812525" y="4950100"/>
            <a:ext cx="217800" cy="2268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g8d6fffd872_0_67"/>
          <p:cNvSpPr txBox="1"/>
          <p:nvPr/>
        </p:nvSpPr>
        <p:spPr>
          <a:xfrm>
            <a:off x="2292975" y="3924850"/>
            <a:ext cx="1151700" cy="4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IT" sz="1600">
                <a:latin typeface="Calibri"/>
                <a:ea typeface="Calibri"/>
                <a:cs typeface="Calibri"/>
                <a:sym typeface="Calibri"/>
              </a:rPr>
              <a:t>Detection</a:t>
            </a:r>
            <a:endParaRPr sz="1600">
              <a:latin typeface="Calibri"/>
              <a:ea typeface="Calibri"/>
              <a:cs typeface="Calibri"/>
              <a:sym typeface="Calibri"/>
            </a:endParaRPr>
          </a:p>
        </p:txBody>
      </p:sp>
      <p:sp>
        <p:nvSpPr>
          <p:cNvPr id="369" name="Google Shape;369;g8d6fffd872_0_67"/>
          <p:cNvSpPr txBox="1"/>
          <p:nvPr/>
        </p:nvSpPr>
        <p:spPr>
          <a:xfrm>
            <a:off x="2292975" y="4382050"/>
            <a:ext cx="1151700" cy="4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IT" sz="1600">
                <a:latin typeface="Calibri"/>
                <a:ea typeface="Calibri"/>
                <a:cs typeface="Calibri"/>
                <a:sym typeface="Calibri"/>
              </a:rPr>
              <a:t>Retrieval</a:t>
            </a:r>
            <a:endParaRPr sz="1600">
              <a:latin typeface="Calibri"/>
              <a:ea typeface="Calibri"/>
              <a:cs typeface="Calibri"/>
              <a:sym typeface="Calibri"/>
            </a:endParaRPr>
          </a:p>
        </p:txBody>
      </p:sp>
      <p:sp>
        <p:nvSpPr>
          <p:cNvPr id="370" name="Google Shape;370;g8d6fffd872_0_67"/>
          <p:cNvSpPr txBox="1"/>
          <p:nvPr/>
        </p:nvSpPr>
        <p:spPr>
          <a:xfrm>
            <a:off x="2292975" y="4839250"/>
            <a:ext cx="1308900" cy="4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IT" sz="1600">
                <a:latin typeface="Calibri"/>
                <a:ea typeface="Calibri"/>
                <a:cs typeface="Calibri"/>
                <a:sym typeface="Calibri"/>
              </a:rPr>
              <a:t>Rectification</a:t>
            </a:r>
            <a:endParaRPr sz="1600">
              <a:latin typeface="Calibri"/>
              <a:ea typeface="Calibri"/>
              <a:cs typeface="Calibri"/>
              <a:sym typeface="Calibri"/>
            </a:endParaRPr>
          </a:p>
        </p:txBody>
      </p:sp>
      <p:sp>
        <p:nvSpPr>
          <p:cNvPr id="371" name="Google Shape;371;g8d6fffd872_0_67"/>
          <p:cNvSpPr txBox="1"/>
          <p:nvPr/>
        </p:nvSpPr>
        <p:spPr>
          <a:xfrm>
            <a:off x="2292975" y="5296450"/>
            <a:ext cx="1151700" cy="4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IT" sz="1600">
                <a:latin typeface="Calibri"/>
                <a:ea typeface="Calibri"/>
                <a:cs typeface="Calibri"/>
                <a:sym typeface="Calibri"/>
              </a:rPr>
              <a:t>Output</a:t>
            </a:r>
            <a:endParaRPr sz="1600">
              <a:latin typeface="Calibri"/>
              <a:ea typeface="Calibri"/>
              <a:cs typeface="Calibri"/>
              <a:sym typeface="Calibri"/>
            </a:endParaRPr>
          </a:p>
        </p:txBody>
      </p:sp>
      <p:sp>
        <p:nvSpPr>
          <p:cNvPr id="372" name="Google Shape;372;g8d6fffd872_0_67"/>
          <p:cNvSpPr txBox="1"/>
          <p:nvPr/>
        </p:nvSpPr>
        <p:spPr>
          <a:xfrm>
            <a:off x="2292975" y="5753650"/>
            <a:ext cx="1151700" cy="4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IT" sz="1600">
                <a:latin typeface="Calibri"/>
                <a:ea typeface="Calibri"/>
                <a:cs typeface="Calibri"/>
                <a:sym typeface="Calibri"/>
              </a:rPr>
              <a:t>Others</a:t>
            </a:r>
            <a:endParaRPr sz="1600">
              <a:latin typeface="Calibri"/>
              <a:ea typeface="Calibri"/>
              <a:cs typeface="Calibri"/>
              <a:sym typeface="Calibri"/>
            </a:endParaRPr>
          </a:p>
        </p:txBody>
      </p:sp>
      <p:sp>
        <p:nvSpPr>
          <p:cNvPr id="373" name="Google Shape;373;g8d6fffd872_0_67"/>
          <p:cNvSpPr txBox="1"/>
          <p:nvPr/>
        </p:nvSpPr>
        <p:spPr>
          <a:xfrm>
            <a:off x="3245775" y="2878338"/>
            <a:ext cx="610800" cy="4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IT">
                <a:latin typeface="Calibri"/>
                <a:ea typeface="Calibri"/>
                <a:cs typeface="Calibri"/>
                <a:sym typeface="Calibri"/>
              </a:rPr>
              <a:t>19%</a:t>
            </a:r>
            <a:endParaRPr>
              <a:latin typeface="Calibri"/>
              <a:ea typeface="Calibri"/>
              <a:cs typeface="Calibri"/>
              <a:sym typeface="Calibri"/>
            </a:endParaRPr>
          </a:p>
        </p:txBody>
      </p:sp>
      <p:sp>
        <p:nvSpPr>
          <p:cNvPr id="374" name="Google Shape;374;g8d6fffd872_0_67"/>
          <p:cNvSpPr txBox="1"/>
          <p:nvPr/>
        </p:nvSpPr>
        <p:spPr>
          <a:xfrm>
            <a:off x="3144900" y="1374638"/>
            <a:ext cx="610800" cy="4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IT">
                <a:latin typeface="Calibri"/>
                <a:ea typeface="Calibri"/>
                <a:cs typeface="Calibri"/>
                <a:sym typeface="Calibri"/>
              </a:rPr>
              <a:t>26%</a:t>
            </a:r>
            <a:endParaRPr>
              <a:latin typeface="Calibri"/>
              <a:ea typeface="Calibri"/>
              <a:cs typeface="Calibri"/>
              <a:sym typeface="Calibri"/>
            </a:endParaRPr>
          </a:p>
        </p:txBody>
      </p:sp>
      <p:sp>
        <p:nvSpPr>
          <p:cNvPr id="375" name="Google Shape;375;g8d6fffd872_0_67"/>
          <p:cNvSpPr txBox="1"/>
          <p:nvPr/>
        </p:nvSpPr>
        <p:spPr>
          <a:xfrm>
            <a:off x="1201725" y="2201238"/>
            <a:ext cx="610800" cy="4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IT">
                <a:latin typeface="Calibri"/>
                <a:ea typeface="Calibri"/>
                <a:cs typeface="Calibri"/>
                <a:sym typeface="Calibri"/>
              </a:rPr>
              <a:t>54</a:t>
            </a:r>
            <a:r>
              <a:rPr lang="it-IT">
                <a:latin typeface="Calibri"/>
                <a:ea typeface="Calibri"/>
                <a:cs typeface="Calibri"/>
                <a:sym typeface="Calibri"/>
              </a:rPr>
              <a:t>%</a:t>
            </a:r>
            <a:endParaRPr>
              <a:latin typeface="Calibri"/>
              <a:ea typeface="Calibri"/>
              <a:cs typeface="Calibri"/>
              <a:sym typeface="Calibri"/>
            </a:endParaRPr>
          </a:p>
        </p:txBody>
      </p:sp>
      <p:sp>
        <p:nvSpPr>
          <p:cNvPr id="376" name="Google Shape;376;g8d6fffd872_0_67"/>
          <p:cNvSpPr txBox="1"/>
          <p:nvPr/>
        </p:nvSpPr>
        <p:spPr>
          <a:xfrm>
            <a:off x="2568350" y="3204750"/>
            <a:ext cx="448200" cy="4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IT">
                <a:latin typeface="Calibri"/>
                <a:ea typeface="Calibri"/>
                <a:cs typeface="Calibri"/>
                <a:sym typeface="Calibri"/>
              </a:rPr>
              <a:t>0%</a:t>
            </a:r>
            <a:endParaRPr>
              <a:latin typeface="Calibri"/>
              <a:ea typeface="Calibri"/>
              <a:cs typeface="Calibri"/>
              <a:sym typeface="Calibri"/>
            </a:endParaRPr>
          </a:p>
        </p:txBody>
      </p:sp>
      <p:sp>
        <p:nvSpPr>
          <p:cNvPr id="377" name="Google Shape;377;g8d6fffd872_0_67"/>
          <p:cNvSpPr txBox="1"/>
          <p:nvPr/>
        </p:nvSpPr>
        <p:spPr>
          <a:xfrm>
            <a:off x="3409225" y="2234238"/>
            <a:ext cx="6108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IT">
                <a:latin typeface="Calibri"/>
                <a:ea typeface="Calibri"/>
                <a:cs typeface="Calibri"/>
                <a:sym typeface="Calibri"/>
              </a:rPr>
              <a:t>1%</a:t>
            </a:r>
            <a:endParaRPr>
              <a:latin typeface="Calibri"/>
              <a:ea typeface="Calibri"/>
              <a:cs typeface="Calibri"/>
              <a:sym typeface="Calibri"/>
            </a:endParaRPr>
          </a:p>
        </p:txBody>
      </p:sp>
      <p:sp>
        <p:nvSpPr>
          <p:cNvPr id="378" name="Google Shape;378;g8d6fffd872_0_67"/>
          <p:cNvSpPr txBox="1"/>
          <p:nvPr/>
        </p:nvSpPr>
        <p:spPr>
          <a:xfrm>
            <a:off x="6667025" y="2870588"/>
            <a:ext cx="610800" cy="4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IT">
                <a:latin typeface="Calibri"/>
                <a:ea typeface="Calibri"/>
                <a:cs typeface="Calibri"/>
                <a:sym typeface="Calibri"/>
              </a:rPr>
              <a:t>17</a:t>
            </a:r>
            <a:r>
              <a:rPr lang="it-IT">
                <a:latin typeface="Calibri"/>
                <a:ea typeface="Calibri"/>
                <a:cs typeface="Calibri"/>
                <a:sym typeface="Calibri"/>
              </a:rPr>
              <a:t>%</a:t>
            </a:r>
            <a:endParaRPr>
              <a:latin typeface="Calibri"/>
              <a:ea typeface="Calibri"/>
              <a:cs typeface="Calibri"/>
              <a:sym typeface="Calibri"/>
            </a:endParaRPr>
          </a:p>
        </p:txBody>
      </p:sp>
      <p:sp>
        <p:nvSpPr>
          <p:cNvPr id="379" name="Google Shape;379;g8d6fffd872_0_67"/>
          <p:cNvSpPr txBox="1"/>
          <p:nvPr/>
        </p:nvSpPr>
        <p:spPr>
          <a:xfrm>
            <a:off x="6899313" y="2422100"/>
            <a:ext cx="448200" cy="4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IT">
                <a:latin typeface="Calibri"/>
                <a:ea typeface="Calibri"/>
                <a:cs typeface="Calibri"/>
                <a:sym typeface="Calibri"/>
              </a:rPr>
              <a:t>1</a:t>
            </a:r>
            <a:r>
              <a:rPr lang="it-IT">
                <a:latin typeface="Calibri"/>
                <a:ea typeface="Calibri"/>
                <a:cs typeface="Calibri"/>
                <a:sym typeface="Calibri"/>
              </a:rPr>
              <a:t>%</a:t>
            </a:r>
            <a:endParaRPr>
              <a:latin typeface="Calibri"/>
              <a:ea typeface="Calibri"/>
              <a:cs typeface="Calibri"/>
              <a:sym typeface="Calibri"/>
            </a:endParaRPr>
          </a:p>
        </p:txBody>
      </p:sp>
      <p:sp>
        <p:nvSpPr>
          <p:cNvPr id="380" name="Google Shape;380;g8d6fffd872_0_67"/>
          <p:cNvSpPr txBox="1"/>
          <p:nvPr/>
        </p:nvSpPr>
        <p:spPr>
          <a:xfrm>
            <a:off x="4721650" y="1834163"/>
            <a:ext cx="610800" cy="4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IT">
                <a:latin typeface="Calibri"/>
                <a:ea typeface="Calibri"/>
                <a:cs typeface="Calibri"/>
                <a:sym typeface="Calibri"/>
              </a:rPr>
              <a:t>48</a:t>
            </a:r>
            <a:r>
              <a:rPr lang="it-IT">
                <a:latin typeface="Calibri"/>
                <a:ea typeface="Calibri"/>
                <a:cs typeface="Calibri"/>
                <a:sym typeface="Calibri"/>
              </a:rPr>
              <a:t>%</a:t>
            </a:r>
            <a:endParaRPr>
              <a:latin typeface="Calibri"/>
              <a:ea typeface="Calibri"/>
              <a:cs typeface="Calibri"/>
              <a:sym typeface="Calibri"/>
            </a:endParaRPr>
          </a:p>
        </p:txBody>
      </p:sp>
      <p:sp>
        <p:nvSpPr>
          <p:cNvPr id="381" name="Google Shape;381;g8d6fffd872_0_67"/>
          <p:cNvSpPr txBox="1"/>
          <p:nvPr/>
        </p:nvSpPr>
        <p:spPr>
          <a:xfrm>
            <a:off x="6743226" y="1482875"/>
            <a:ext cx="6108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IT">
                <a:latin typeface="Calibri"/>
                <a:ea typeface="Calibri"/>
                <a:cs typeface="Calibri"/>
                <a:sym typeface="Calibri"/>
              </a:rPr>
              <a:t>34</a:t>
            </a:r>
            <a:r>
              <a:rPr lang="it-IT">
                <a:latin typeface="Calibri"/>
                <a:ea typeface="Calibri"/>
                <a:cs typeface="Calibri"/>
                <a:sym typeface="Calibri"/>
              </a:rPr>
              <a:t>%</a:t>
            </a:r>
            <a:endParaRPr>
              <a:latin typeface="Calibri"/>
              <a:ea typeface="Calibri"/>
              <a:cs typeface="Calibri"/>
              <a:sym typeface="Calibri"/>
            </a:endParaRPr>
          </a:p>
        </p:txBody>
      </p:sp>
      <p:sp>
        <p:nvSpPr>
          <p:cNvPr id="382" name="Google Shape;382;g8d6fffd872_0_67"/>
          <p:cNvSpPr txBox="1"/>
          <p:nvPr/>
        </p:nvSpPr>
        <p:spPr>
          <a:xfrm>
            <a:off x="10553100" y="2079088"/>
            <a:ext cx="610800" cy="4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IT">
                <a:latin typeface="Calibri"/>
                <a:ea typeface="Calibri"/>
                <a:cs typeface="Calibri"/>
                <a:sym typeface="Calibri"/>
              </a:rPr>
              <a:t>23</a:t>
            </a:r>
            <a:r>
              <a:rPr lang="it-IT">
                <a:latin typeface="Calibri"/>
                <a:ea typeface="Calibri"/>
                <a:cs typeface="Calibri"/>
                <a:sym typeface="Calibri"/>
              </a:rPr>
              <a:t>%</a:t>
            </a:r>
            <a:endParaRPr>
              <a:latin typeface="Calibri"/>
              <a:ea typeface="Calibri"/>
              <a:cs typeface="Calibri"/>
              <a:sym typeface="Calibri"/>
            </a:endParaRPr>
          </a:p>
        </p:txBody>
      </p:sp>
      <p:sp>
        <p:nvSpPr>
          <p:cNvPr id="383" name="Google Shape;383;g8d6fffd872_0_67"/>
          <p:cNvSpPr txBox="1"/>
          <p:nvPr/>
        </p:nvSpPr>
        <p:spPr>
          <a:xfrm>
            <a:off x="10303025" y="2788300"/>
            <a:ext cx="448200" cy="4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IT">
                <a:latin typeface="Calibri"/>
                <a:ea typeface="Calibri"/>
                <a:cs typeface="Calibri"/>
                <a:sym typeface="Calibri"/>
              </a:rPr>
              <a:t>0</a:t>
            </a:r>
            <a:r>
              <a:rPr lang="it-IT">
                <a:latin typeface="Calibri"/>
                <a:ea typeface="Calibri"/>
                <a:cs typeface="Calibri"/>
                <a:sym typeface="Calibri"/>
              </a:rPr>
              <a:t>%</a:t>
            </a:r>
            <a:endParaRPr>
              <a:latin typeface="Calibri"/>
              <a:ea typeface="Calibri"/>
              <a:cs typeface="Calibri"/>
              <a:sym typeface="Calibri"/>
            </a:endParaRPr>
          </a:p>
        </p:txBody>
      </p:sp>
      <p:sp>
        <p:nvSpPr>
          <p:cNvPr id="384" name="Google Shape;384;g8d6fffd872_0_67"/>
          <p:cNvSpPr txBox="1"/>
          <p:nvPr/>
        </p:nvSpPr>
        <p:spPr>
          <a:xfrm>
            <a:off x="8293250" y="2311163"/>
            <a:ext cx="610800" cy="4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IT">
                <a:latin typeface="Calibri"/>
                <a:ea typeface="Calibri"/>
                <a:cs typeface="Calibri"/>
                <a:sym typeface="Calibri"/>
              </a:rPr>
              <a:t>6</a:t>
            </a:r>
            <a:r>
              <a:rPr lang="it-IT">
                <a:latin typeface="Calibri"/>
                <a:ea typeface="Calibri"/>
                <a:cs typeface="Calibri"/>
                <a:sym typeface="Calibri"/>
              </a:rPr>
              <a:t>3%</a:t>
            </a:r>
            <a:endParaRPr>
              <a:latin typeface="Calibri"/>
              <a:ea typeface="Calibri"/>
              <a:cs typeface="Calibri"/>
              <a:sym typeface="Calibri"/>
            </a:endParaRPr>
          </a:p>
        </p:txBody>
      </p:sp>
      <p:sp>
        <p:nvSpPr>
          <p:cNvPr id="385" name="Google Shape;385;g8d6fffd872_0_67"/>
          <p:cNvSpPr txBox="1"/>
          <p:nvPr/>
        </p:nvSpPr>
        <p:spPr>
          <a:xfrm>
            <a:off x="10341550" y="1549338"/>
            <a:ext cx="448200" cy="4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IT">
                <a:latin typeface="Calibri"/>
                <a:ea typeface="Calibri"/>
                <a:cs typeface="Calibri"/>
                <a:sym typeface="Calibri"/>
              </a:rPr>
              <a:t>1%</a:t>
            </a:r>
            <a:endParaRPr>
              <a:latin typeface="Calibri"/>
              <a:ea typeface="Calibri"/>
              <a:cs typeface="Calibri"/>
              <a:sym typeface="Calibri"/>
            </a:endParaRPr>
          </a:p>
        </p:txBody>
      </p:sp>
      <p:sp>
        <p:nvSpPr>
          <p:cNvPr id="386" name="Google Shape;386;g8d6fffd872_0_67"/>
          <p:cNvSpPr txBox="1"/>
          <p:nvPr/>
        </p:nvSpPr>
        <p:spPr>
          <a:xfrm>
            <a:off x="10032300" y="1311363"/>
            <a:ext cx="6108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IT">
                <a:latin typeface="Calibri"/>
                <a:ea typeface="Calibri"/>
                <a:cs typeface="Calibri"/>
                <a:sym typeface="Calibri"/>
              </a:rPr>
              <a:t>13%</a:t>
            </a:r>
            <a:endParaRPr>
              <a:latin typeface="Calibri"/>
              <a:ea typeface="Calibri"/>
              <a:cs typeface="Calibri"/>
              <a:sym typeface="Calibri"/>
            </a:endParaRPr>
          </a:p>
        </p:txBody>
      </p:sp>
      <p:sp>
        <p:nvSpPr>
          <p:cNvPr id="387" name="Google Shape;387;g8d6fffd872_0_67"/>
          <p:cNvSpPr txBox="1"/>
          <p:nvPr/>
        </p:nvSpPr>
        <p:spPr>
          <a:xfrm>
            <a:off x="6218813" y="3098250"/>
            <a:ext cx="448200" cy="4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IT">
                <a:latin typeface="Calibri"/>
                <a:ea typeface="Calibri"/>
                <a:cs typeface="Calibri"/>
                <a:sym typeface="Calibri"/>
              </a:rPr>
              <a:t>0%</a:t>
            </a:r>
            <a:endParaRPr>
              <a:latin typeface="Calibri"/>
              <a:ea typeface="Calibri"/>
              <a:cs typeface="Calibri"/>
              <a:sym typeface="Calibri"/>
            </a:endParaRPr>
          </a:p>
        </p:txBody>
      </p:sp>
      <p:sp>
        <p:nvSpPr>
          <p:cNvPr id="388" name="Google Shape;388;g8d6fffd872_0_67"/>
          <p:cNvSpPr/>
          <p:nvPr/>
        </p:nvSpPr>
        <p:spPr>
          <a:xfrm>
            <a:off x="4231300" y="4880950"/>
            <a:ext cx="1457400" cy="365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IT"/>
              <a:t>Avg: 7 FPS</a:t>
            </a:r>
            <a:endParaRPr/>
          </a:p>
        </p:txBody>
      </p:sp>
      <p:sp>
        <p:nvSpPr>
          <p:cNvPr id="389" name="Google Shape;389;g8d6fffd872_0_67"/>
          <p:cNvSpPr txBox="1"/>
          <p:nvPr/>
        </p:nvSpPr>
        <p:spPr>
          <a:xfrm>
            <a:off x="10643100" y="6412875"/>
            <a:ext cx="759000" cy="4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IT" sz="1300">
                <a:solidFill>
                  <a:srgbClr val="B7B7B7"/>
                </a:solidFill>
                <a:latin typeface="Calibri"/>
                <a:ea typeface="Calibri"/>
                <a:cs typeface="Calibri"/>
                <a:sym typeface="Calibri"/>
              </a:rPr>
              <a:t>(ms)</a:t>
            </a:r>
            <a:endParaRPr sz="1300">
              <a:solidFill>
                <a:srgbClr val="B7B7B7"/>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g8b31a33b68_1_0"/>
          <p:cNvSpPr txBox="1"/>
          <p:nvPr>
            <p:ph type="title"/>
          </p:nvPr>
        </p:nvSpPr>
        <p:spPr>
          <a:xfrm>
            <a:off x="609600" y="152718"/>
            <a:ext cx="9422700" cy="756000"/>
          </a:xfrm>
          <a:prstGeom prst="rect">
            <a:avLst/>
          </a:prstGeom>
        </p:spPr>
        <p:txBody>
          <a:bodyPr anchorCtr="0" anchor="t" bIns="121900" lIns="122400" spcFirstLastPara="1" rIns="122400" wrap="square" tIns="121900">
            <a:noAutofit/>
          </a:bodyPr>
          <a:lstStyle/>
          <a:p>
            <a:pPr indent="0" lvl="0" marL="0" rtl="0" algn="l">
              <a:spcBef>
                <a:spcPts val="0"/>
              </a:spcBef>
              <a:spcAft>
                <a:spcPts val="0"/>
              </a:spcAft>
              <a:buNone/>
            </a:pPr>
            <a:r>
              <a:t/>
            </a:r>
            <a:endParaRPr/>
          </a:p>
        </p:txBody>
      </p:sp>
      <p:sp>
        <p:nvSpPr>
          <p:cNvPr id="396" name="Google Shape;396;g8b31a33b68_1_0"/>
          <p:cNvSpPr txBox="1"/>
          <p:nvPr>
            <p:ph idx="1" type="body"/>
          </p:nvPr>
        </p:nvSpPr>
        <p:spPr>
          <a:xfrm>
            <a:off x="609600" y="1052736"/>
            <a:ext cx="11151000" cy="56166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397" name="Google Shape;397;g8b31a33b68_1_0"/>
          <p:cNvSpPr txBox="1"/>
          <p:nvPr>
            <p:ph idx="12" type="sldNum"/>
          </p:nvPr>
        </p:nvSpPr>
        <p:spPr>
          <a:xfrm>
            <a:off x="11472598" y="6454581"/>
            <a:ext cx="506100" cy="3651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it-IT"/>
              <a:t>‹#›</a:t>
            </a:fld>
            <a:endParaRPr/>
          </a:p>
        </p:txBody>
      </p:sp>
      <p:pic>
        <p:nvPicPr>
          <p:cNvPr id="398" name="Google Shape;398;g8b31a33b68_1_0" title="Demo.mp4">
            <a:hlinkClick r:id="rId3"/>
          </p:cNvPr>
          <p:cNvPicPr preferRelativeResize="0"/>
          <p:nvPr/>
        </p:nvPicPr>
        <p:blipFill>
          <a:blip r:embed="rId4">
            <a:alphaModFix/>
          </a:blip>
          <a:stretch>
            <a:fillRect/>
          </a:stretch>
        </p:blipFill>
        <p:spPr>
          <a:xfrm>
            <a:off x="0" y="0"/>
            <a:ext cx="12192000" cy="68580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17"/>
          <p:cNvSpPr/>
          <p:nvPr/>
        </p:nvSpPr>
        <p:spPr>
          <a:xfrm>
            <a:off x="0" y="2978200"/>
            <a:ext cx="12192000" cy="15144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7"/>
          <p:cNvSpPr txBox="1"/>
          <p:nvPr>
            <p:ph type="title"/>
          </p:nvPr>
        </p:nvSpPr>
        <p:spPr>
          <a:xfrm>
            <a:off x="2603100" y="3285100"/>
            <a:ext cx="6985800" cy="900600"/>
          </a:xfrm>
          <a:prstGeom prst="rect">
            <a:avLst/>
          </a:prstGeom>
          <a:noFill/>
          <a:ln>
            <a:noFill/>
          </a:ln>
        </p:spPr>
        <p:txBody>
          <a:bodyPr anchorCtr="0" anchor="t" bIns="121900" lIns="122400" spcFirstLastPara="1" rIns="122400" wrap="square" tIns="121900">
            <a:noAutofit/>
          </a:bodyPr>
          <a:lstStyle/>
          <a:p>
            <a:pPr indent="0" lvl="0" marL="0" rtl="0" algn="ctr">
              <a:lnSpc>
                <a:spcPct val="100000"/>
              </a:lnSpc>
              <a:spcBef>
                <a:spcPts val="0"/>
              </a:spcBef>
              <a:spcAft>
                <a:spcPts val="0"/>
              </a:spcAft>
              <a:buSzPts val="3000"/>
              <a:buNone/>
            </a:pPr>
            <a:r>
              <a:rPr lang="it-IT" sz="4400">
                <a:solidFill>
                  <a:srgbClr val="FFFFFF"/>
                </a:solidFill>
              </a:rPr>
              <a:t>Thanks for your attention</a:t>
            </a:r>
            <a:endParaRPr sz="4400">
              <a:solidFill>
                <a:srgbClr val="FFFFFF"/>
              </a:solidFill>
            </a:endParaRPr>
          </a:p>
        </p:txBody>
      </p:sp>
      <p:sp>
        <p:nvSpPr>
          <p:cNvPr id="405" name="Google Shape;405;p17"/>
          <p:cNvSpPr txBox="1"/>
          <p:nvPr>
            <p:ph idx="12" type="sldNum"/>
          </p:nvPr>
        </p:nvSpPr>
        <p:spPr>
          <a:xfrm>
            <a:off x="11472598" y="6454581"/>
            <a:ext cx="506156" cy="365125"/>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SzPts val="1100"/>
              <a:buNone/>
            </a:pPr>
            <a:fld id="{00000000-1234-1234-1234-123412341234}" type="slidenum">
              <a:rPr lang="it-IT"/>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g8b31a33b68_7_0"/>
          <p:cNvSpPr txBox="1"/>
          <p:nvPr>
            <p:ph type="title"/>
          </p:nvPr>
        </p:nvSpPr>
        <p:spPr>
          <a:xfrm>
            <a:off x="609600" y="152718"/>
            <a:ext cx="9422700" cy="756000"/>
          </a:xfrm>
          <a:prstGeom prst="rect">
            <a:avLst/>
          </a:prstGeom>
          <a:noFill/>
          <a:ln>
            <a:noFill/>
          </a:ln>
        </p:spPr>
        <p:txBody>
          <a:bodyPr anchorCtr="0" anchor="t" bIns="121900" lIns="122400" spcFirstLastPara="1" rIns="122400" wrap="square" tIns="121900">
            <a:noAutofit/>
          </a:bodyPr>
          <a:lstStyle/>
          <a:p>
            <a:pPr indent="0" lvl="0" marL="0" rtl="0" algn="l">
              <a:lnSpc>
                <a:spcPct val="100000"/>
              </a:lnSpc>
              <a:spcBef>
                <a:spcPts val="0"/>
              </a:spcBef>
              <a:spcAft>
                <a:spcPts val="0"/>
              </a:spcAft>
              <a:buSzPts val="3000"/>
              <a:buNone/>
            </a:pPr>
            <a:r>
              <a:rPr lang="it-IT"/>
              <a:t>Paintings and People Detection - Data</a:t>
            </a:r>
            <a:endParaRPr/>
          </a:p>
        </p:txBody>
      </p:sp>
      <p:sp>
        <p:nvSpPr>
          <p:cNvPr id="103" name="Google Shape;103;g8b31a33b68_7_0"/>
          <p:cNvSpPr txBox="1"/>
          <p:nvPr>
            <p:ph idx="1" type="body"/>
          </p:nvPr>
        </p:nvSpPr>
        <p:spPr>
          <a:xfrm>
            <a:off x="609600" y="1599400"/>
            <a:ext cx="5486400" cy="42720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t/>
            </a:r>
            <a:endParaRPr>
              <a:solidFill>
                <a:srgbClr val="000000"/>
              </a:solidFill>
            </a:endParaRPr>
          </a:p>
          <a:p>
            <a:pPr indent="0" lvl="0" marL="457200" rtl="0" algn="l">
              <a:lnSpc>
                <a:spcPct val="115000"/>
              </a:lnSpc>
              <a:spcBef>
                <a:spcPts val="0"/>
              </a:spcBef>
              <a:spcAft>
                <a:spcPts val="0"/>
              </a:spcAft>
              <a:buNone/>
            </a:pPr>
            <a:r>
              <a:rPr b="1" lang="it-IT" sz="2300">
                <a:solidFill>
                  <a:srgbClr val="000000"/>
                </a:solidFill>
              </a:rPr>
              <a:t>Data for the Training</a:t>
            </a:r>
            <a:endParaRPr sz="2300">
              <a:solidFill>
                <a:srgbClr val="000000"/>
              </a:solidFill>
            </a:endParaRPr>
          </a:p>
          <a:p>
            <a:pPr indent="0" lvl="0" marL="0" rtl="0" algn="l">
              <a:lnSpc>
                <a:spcPct val="115000"/>
              </a:lnSpc>
              <a:spcBef>
                <a:spcPts val="0"/>
              </a:spcBef>
              <a:spcAft>
                <a:spcPts val="0"/>
              </a:spcAft>
              <a:buNone/>
            </a:pPr>
            <a:r>
              <a:t/>
            </a:r>
            <a:endParaRPr sz="2300">
              <a:solidFill>
                <a:srgbClr val="000000"/>
              </a:solidFill>
            </a:endParaRPr>
          </a:p>
          <a:p>
            <a:pPr indent="-374650" lvl="0" marL="457200" rtl="0" algn="l">
              <a:lnSpc>
                <a:spcPct val="115000"/>
              </a:lnSpc>
              <a:spcBef>
                <a:spcPts val="0"/>
              </a:spcBef>
              <a:spcAft>
                <a:spcPts val="0"/>
              </a:spcAft>
              <a:buClr>
                <a:srgbClr val="000000"/>
              </a:buClr>
              <a:buSzPts val="2300"/>
              <a:buChar char="●"/>
            </a:pPr>
            <a:r>
              <a:rPr i="1" lang="it-IT" sz="2300">
                <a:solidFill>
                  <a:srgbClr val="000000"/>
                </a:solidFill>
              </a:rPr>
              <a:t>Video bbox</a:t>
            </a:r>
            <a:endParaRPr i="1" sz="2300">
              <a:solidFill>
                <a:srgbClr val="000000"/>
              </a:solidFill>
            </a:endParaRPr>
          </a:p>
          <a:p>
            <a:pPr indent="-374650" lvl="0" marL="457200" rtl="0" algn="l">
              <a:spcBef>
                <a:spcPts val="0"/>
              </a:spcBef>
              <a:spcAft>
                <a:spcPts val="0"/>
              </a:spcAft>
              <a:buSzPts val="2300"/>
              <a:buChar char="●"/>
            </a:pPr>
            <a:r>
              <a:rPr lang="it-IT" sz="2300">
                <a:solidFill>
                  <a:schemeClr val="dk1"/>
                </a:solidFill>
              </a:rPr>
              <a:t>40,000 painting + 3,200 people annotated images</a:t>
            </a:r>
            <a:endParaRPr sz="2300">
              <a:solidFill>
                <a:schemeClr val="dk1"/>
              </a:solidFill>
            </a:endParaRPr>
          </a:p>
          <a:p>
            <a:pPr indent="-374650" lvl="0" marL="457200" rtl="0" algn="l">
              <a:spcBef>
                <a:spcPts val="0"/>
              </a:spcBef>
              <a:spcAft>
                <a:spcPts val="0"/>
              </a:spcAft>
              <a:buClr>
                <a:schemeClr val="dk1"/>
              </a:buClr>
              <a:buSzPts val="2300"/>
              <a:buChar char="●"/>
            </a:pPr>
            <a:r>
              <a:rPr lang="it-IT" sz="2300">
                <a:solidFill>
                  <a:schemeClr val="dk1"/>
                </a:solidFill>
              </a:rPr>
              <a:t>9,000 images training dataset</a:t>
            </a:r>
            <a:endParaRPr sz="2300">
              <a:solidFill>
                <a:srgbClr val="000000"/>
              </a:solidFill>
            </a:endParaRPr>
          </a:p>
        </p:txBody>
      </p:sp>
      <p:sp>
        <p:nvSpPr>
          <p:cNvPr id="104" name="Google Shape;104;g8b31a33b68_7_0"/>
          <p:cNvSpPr txBox="1"/>
          <p:nvPr>
            <p:ph idx="12" type="sldNum"/>
          </p:nvPr>
        </p:nvSpPr>
        <p:spPr>
          <a:xfrm>
            <a:off x="11472598" y="6454581"/>
            <a:ext cx="506100" cy="365100"/>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SzPts val="1100"/>
              <a:buNone/>
            </a:pPr>
            <a:fld id="{00000000-1234-1234-1234-123412341234}" type="slidenum">
              <a:rPr lang="it-IT"/>
              <a:t>‹#›</a:t>
            </a:fld>
            <a:endParaRPr/>
          </a:p>
        </p:txBody>
      </p:sp>
      <p:sp>
        <p:nvSpPr>
          <p:cNvPr id="105" name="Google Shape;105;g8b31a33b68_7_0"/>
          <p:cNvSpPr txBox="1"/>
          <p:nvPr/>
        </p:nvSpPr>
        <p:spPr>
          <a:xfrm>
            <a:off x="6858300" y="1599400"/>
            <a:ext cx="4614300" cy="46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p:txBody>
      </p:sp>
      <p:sp>
        <p:nvSpPr>
          <p:cNvPr id="106" name="Google Shape;106;g8b31a33b68_7_0"/>
          <p:cNvSpPr/>
          <p:nvPr/>
        </p:nvSpPr>
        <p:spPr>
          <a:xfrm>
            <a:off x="6300800" y="1757375"/>
            <a:ext cx="5057700" cy="3929100"/>
          </a:xfrm>
          <a:prstGeom prst="rect">
            <a:avLst/>
          </a:pr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 name="Google Shape;107;g8b31a33b68_7_0" title="simplescreenrecorder-2020-07-06_18.50.20.mkv">
            <a:hlinkClick r:id="rId3"/>
          </p:cNvPr>
          <p:cNvPicPr preferRelativeResize="0"/>
          <p:nvPr/>
        </p:nvPicPr>
        <p:blipFill>
          <a:blip r:embed="rId4">
            <a:alphaModFix/>
          </a:blip>
          <a:stretch>
            <a:fillRect/>
          </a:stretch>
        </p:blipFill>
        <p:spPr>
          <a:xfrm>
            <a:off x="6543650" y="2020900"/>
            <a:ext cx="4572000" cy="3429000"/>
          </a:xfrm>
          <a:prstGeom prst="rect">
            <a:avLst/>
          </a:prstGeom>
          <a:noFill/>
          <a:ln>
            <a:noFill/>
          </a:ln>
        </p:spPr>
      </p:pic>
      <p:sp>
        <p:nvSpPr>
          <p:cNvPr id="108" name="Google Shape;108;g8b31a33b68_7_0"/>
          <p:cNvSpPr/>
          <p:nvPr/>
        </p:nvSpPr>
        <p:spPr>
          <a:xfrm>
            <a:off x="496900" y="1843100"/>
            <a:ext cx="831900" cy="828600"/>
          </a:xfrm>
          <a:prstGeom prst="blockArc">
            <a:avLst>
              <a:gd fmla="val 2691683" name="adj1"/>
              <a:gd fmla="val 18845099" name="adj2"/>
              <a:gd fmla="val 22573" name="adj3"/>
            </a:avLst>
          </a:prstGeom>
          <a:solidFill>
            <a:srgbClr val="249C9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g8b31a33b68_4_20"/>
          <p:cNvSpPr/>
          <p:nvPr/>
        </p:nvSpPr>
        <p:spPr>
          <a:xfrm>
            <a:off x="6300800" y="1257250"/>
            <a:ext cx="5057700" cy="4956300"/>
          </a:xfrm>
          <a:prstGeom prst="rect">
            <a:avLst/>
          </a:pr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g8b31a33b68_4_20"/>
          <p:cNvSpPr txBox="1"/>
          <p:nvPr>
            <p:ph type="title"/>
          </p:nvPr>
        </p:nvSpPr>
        <p:spPr>
          <a:xfrm>
            <a:off x="609600" y="152718"/>
            <a:ext cx="9422700" cy="756000"/>
          </a:xfrm>
          <a:prstGeom prst="rect">
            <a:avLst/>
          </a:prstGeom>
          <a:noFill/>
          <a:ln>
            <a:noFill/>
          </a:ln>
        </p:spPr>
        <p:txBody>
          <a:bodyPr anchorCtr="0" anchor="t" bIns="121900" lIns="122400" spcFirstLastPara="1" rIns="122400" wrap="square" tIns="121900">
            <a:noAutofit/>
          </a:bodyPr>
          <a:lstStyle/>
          <a:p>
            <a:pPr indent="0" lvl="0" marL="0" rtl="0" algn="l">
              <a:lnSpc>
                <a:spcPct val="100000"/>
              </a:lnSpc>
              <a:spcBef>
                <a:spcPts val="0"/>
              </a:spcBef>
              <a:spcAft>
                <a:spcPts val="0"/>
              </a:spcAft>
              <a:buSzPts val="3000"/>
              <a:buNone/>
            </a:pPr>
            <a:r>
              <a:rPr lang="it-IT"/>
              <a:t>Paintings and People Detection - Training</a:t>
            </a:r>
            <a:endParaRPr/>
          </a:p>
        </p:txBody>
      </p:sp>
      <p:sp>
        <p:nvSpPr>
          <p:cNvPr id="115" name="Google Shape;115;g8b31a33b68_4_20"/>
          <p:cNvSpPr txBox="1"/>
          <p:nvPr>
            <p:ph idx="1" type="body"/>
          </p:nvPr>
        </p:nvSpPr>
        <p:spPr>
          <a:xfrm>
            <a:off x="609600" y="1599400"/>
            <a:ext cx="5176800" cy="42720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t/>
            </a:r>
            <a:endParaRPr>
              <a:solidFill>
                <a:srgbClr val="000000"/>
              </a:solidFill>
            </a:endParaRPr>
          </a:p>
          <a:p>
            <a:pPr indent="0" lvl="0" marL="457200" rtl="0" algn="l">
              <a:lnSpc>
                <a:spcPct val="115000"/>
              </a:lnSpc>
              <a:spcBef>
                <a:spcPts val="0"/>
              </a:spcBef>
              <a:spcAft>
                <a:spcPts val="0"/>
              </a:spcAft>
              <a:buNone/>
            </a:pPr>
            <a:r>
              <a:rPr b="1" lang="it-IT" sz="2300">
                <a:solidFill>
                  <a:srgbClr val="000000"/>
                </a:solidFill>
              </a:rPr>
              <a:t>Training and Results</a:t>
            </a:r>
            <a:endParaRPr sz="2300">
              <a:solidFill>
                <a:srgbClr val="000000"/>
              </a:solidFill>
            </a:endParaRPr>
          </a:p>
          <a:p>
            <a:pPr indent="0" lvl="0" marL="0" rtl="0" algn="l">
              <a:lnSpc>
                <a:spcPct val="115000"/>
              </a:lnSpc>
              <a:spcBef>
                <a:spcPts val="0"/>
              </a:spcBef>
              <a:spcAft>
                <a:spcPts val="0"/>
              </a:spcAft>
              <a:buNone/>
            </a:pPr>
            <a:r>
              <a:t/>
            </a:r>
            <a:endParaRPr sz="2300">
              <a:solidFill>
                <a:srgbClr val="000000"/>
              </a:solidFill>
            </a:endParaRPr>
          </a:p>
          <a:p>
            <a:pPr indent="-374650" lvl="0" marL="457200" rtl="0" algn="l">
              <a:lnSpc>
                <a:spcPct val="115000"/>
              </a:lnSpc>
              <a:spcBef>
                <a:spcPts val="0"/>
              </a:spcBef>
              <a:spcAft>
                <a:spcPts val="0"/>
              </a:spcAft>
              <a:buClr>
                <a:srgbClr val="000000"/>
              </a:buClr>
              <a:buSzPts val="2300"/>
              <a:buChar char="●"/>
            </a:pPr>
            <a:r>
              <a:rPr lang="it-IT" sz="2300">
                <a:solidFill>
                  <a:srgbClr val="000000"/>
                </a:solidFill>
              </a:rPr>
              <a:t>Yolo V4</a:t>
            </a:r>
            <a:endParaRPr sz="2300">
              <a:solidFill>
                <a:srgbClr val="000000"/>
              </a:solidFill>
            </a:endParaRPr>
          </a:p>
          <a:p>
            <a:pPr indent="-374650" lvl="0" marL="457200" rtl="0" algn="l">
              <a:spcBef>
                <a:spcPts val="0"/>
              </a:spcBef>
              <a:spcAft>
                <a:spcPts val="0"/>
              </a:spcAft>
              <a:buClr>
                <a:schemeClr val="dk1"/>
              </a:buClr>
              <a:buSzPts val="2300"/>
              <a:buChar char="●"/>
            </a:pPr>
            <a:r>
              <a:rPr lang="it-IT" sz="2300">
                <a:solidFill>
                  <a:schemeClr val="dk1"/>
                </a:solidFill>
              </a:rPr>
              <a:t>Only paintings → maP of 97%</a:t>
            </a:r>
            <a:endParaRPr sz="2300">
              <a:solidFill>
                <a:schemeClr val="dk1"/>
              </a:solidFill>
            </a:endParaRPr>
          </a:p>
          <a:p>
            <a:pPr indent="-374650" lvl="0" marL="457200" rtl="0" algn="l">
              <a:spcBef>
                <a:spcPts val="0"/>
              </a:spcBef>
              <a:spcAft>
                <a:spcPts val="0"/>
              </a:spcAft>
              <a:buClr>
                <a:schemeClr val="dk1"/>
              </a:buClr>
              <a:buSzPts val="2300"/>
              <a:buChar char="●"/>
            </a:pPr>
            <a:r>
              <a:rPr lang="it-IT" sz="2300">
                <a:solidFill>
                  <a:schemeClr val="dk1"/>
                </a:solidFill>
              </a:rPr>
              <a:t>Both paintings and people → maP of 87.09 %</a:t>
            </a:r>
            <a:endParaRPr sz="2300">
              <a:solidFill>
                <a:schemeClr val="dk1"/>
              </a:solidFill>
            </a:endParaRPr>
          </a:p>
          <a:p>
            <a:pPr indent="-374650" lvl="0" marL="457200" rtl="0" algn="l">
              <a:spcBef>
                <a:spcPts val="0"/>
              </a:spcBef>
              <a:spcAft>
                <a:spcPts val="0"/>
              </a:spcAft>
              <a:buClr>
                <a:schemeClr val="dk1"/>
              </a:buClr>
              <a:buSzPts val="2300"/>
              <a:buChar char="●"/>
            </a:pPr>
            <a:r>
              <a:rPr lang="it-IT" sz="2300">
                <a:solidFill>
                  <a:schemeClr val="dk1"/>
                </a:solidFill>
              </a:rPr>
              <a:t>Combined weights for both people and paintings</a:t>
            </a:r>
            <a:endParaRPr sz="2300">
              <a:solidFill>
                <a:schemeClr val="dk1"/>
              </a:solidFill>
            </a:endParaRPr>
          </a:p>
          <a:p>
            <a:pPr indent="0" lvl="0" marL="0" rtl="0" algn="l">
              <a:spcBef>
                <a:spcPts val="0"/>
              </a:spcBef>
              <a:spcAft>
                <a:spcPts val="0"/>
              </a:spcAft>
              <a:buNone/>
            </a:pPr>
            <a:r>
              <a:t/>
            </a:r>
            <a:endParaRPr sz="2300">
              <a:solidFill>
                <a:schemeClr val="dk1"/>
              </a:solidFill>
            </a:endParaRPr>
          </a:p>
        </p:txBody>
      </p:sp>
      <p:sp>
        <p:nvSpPr>
          <p:cNvPr id="116" name="Google Shape;116;g8b31a33b68_4_20"/>
          <p:cNvSpPr txBox="1"/>
          <p:nvPr>
            <p:ph idx="12" type="sldNum"/>
          </p:nvPr>
        </p:nvSpPr>
        <p:spPr>
          <a:xfrm>
            <a:off x="11472598" y="6454581"/>
            <a:ext cx="506100" cy="365100"/>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SzPts val="1100"/>
              <a:buNone/>
            </a:pPr>
            <a:fld id="{00000000-1234-1234-1234-123412341234}" type="slidenum">
              <a:rPr lang="it-IT"/>
              <a:t>‹#›</a:t>
            </a:fld>
            <a:endParaRPr/>
          </a:p>
        </p:txBody>
      </p:sp>
      <p:pic>
        <p:nvPicPr>
          <p:cNvPr id="117" name="Google Shape;117;g8b31a33b68_4_20"/>
          <p:cNvPicPr preferRelativeResize="0"/>
          <p:nvPr/>
        </p:nvPicPr>
        <p:blipFill>
          <a:blip r:embed="rId3">
            <a:alphaModFix/>
          </a:blip>
          <a:stretch>
            <a:fillRect/>
          </a:stretch>
        </p:blipFill>
        <p:spPr>
          <a:xfrm>
            <a:off x="6544700" y="1450450"/>
            <a:ext cx="4569900" cy="4569900"/>
          </a:xfrm>
          <a:prstGeom prst="rect">
            <a:avLst/>
          </a:prstGeom>
          <a:noFill/>
          <a:ln>
            <a:noFill/>
          </a:ln>
        </p:spPr>
      </p:pic>
      <p:sp>
        <p:nvSpPr>
          <p:cNvPr id="118" name="Google Shape;118;g8b31a33b68_4_20"/>
          <p:cNvSpPr/>
          <p:nvPr/>
        </p:nvSpPr>
        <p:spPr>
          <a:xfrm>
            <a:off x="496900" y="1843100"/>
            <a:ext cx="831900" cy="828600"/>
          </a:xfrm>
          <a:prstGeom prst="blockArc">
            <a:avLst>
              <a:gd fmla="val 2691683" name="adj1"/>
              <a:gd fmla="val 18845099" name="adj2"/>
              <a:gd fmla="val 22573" name="adj3"/>
            </a:avLst>
          </a:prstGeom>
          <a:solidFill>
            <a:srgbClr val="249C9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g8b31a33b68_1_10"/>
          <p:cNvSpPr/>
          <p:nvPr/>
        </p:nvSpPr>
        <p:spPr>
          <a:xfrm>
            <a:off x="0" y="2978200"/>
            <a:ext cx="12192000" cy="1514400"/>
          </a:xfrm>
          <a:prstGeom prst="rect">
            <a:avLst/>
          </a:prstGeom>
          <a:solidFill>
            <a:srgbClr val="218C82">
              <a:alpha val="32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g8b31a33b68_1_10"/>
          <p:cNvSpPr txBox="1"/>
          <p:nvPr>
            <p:ph type="title"/>
          </p:nvPr>
        </p:nvSpPr>
        <p:spPr>
          <a:xfrm>
            <a:off x="609600" y="152718"/>
            <a:ext cx="9422700" cy="756000"/>
          </a:xfrm>
          <a:prstGeom prst="rect">
            <a:avLst/>
          </a:prstGeom>
        </p:spPr>
        <p:txBody>
          <a:bodyPr anchorCtr="0" anchor="t" bIns="121900" lIns="122400" spcFirstLastPara="1" rIns="122400" wrap="square" tIns="121900">
            <a:noAutofit/>
          </a:bodyPr>
          <a:lstStyle/>
          <a:p>
            <a:pPr indent="0" lvl="0" marL="0" rtl="0" algn="l">
              <a:spcBef>
                <a:spcPts val="0"/>
              </a:spcBef>
              <a:spcAft>
                <a:spcPts val="0"/>
              </a:spcAft>
              <a:buNone/>
            </a:pPr>
            <a:r>
              <a:rPr lang="it-IT"/>
              <a:t>Painting detection example</a:t>
            </a:r>
            <a:endParaRPr/>
          </a:p>
        </p:txBody>
      </p:sp>
      <p:sp>
        <p:nvSpPr>
          <p:cNvPr id="126" name="Google Shape;126;g8b31a33b68_1_10"/>
          <p:cNvSpPr txBox="1"/>
          <p:nvPr>
            <p:ph idx="12" type="sldNum"/>
          </p:nvPr>
        </p:nvSpPr>
        <p:spPr>
          <a:xfrm>
            <a:off x="11472598" y="6454581"/>
            <a:ext cx="506100" cy="3651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it-IT"/>
              <a:t>‹#›</a:t>
            </a:fld>
            <a:endParaRPr/>
          </a:p>
        </p:txBody>
      </p:sp>
      <p:pic>
        <p:nvPicPr>
          <p:cNvPr id="127" name="Google Shape;127;g8b31a33b68_1_10"/>
          <p:cNvPicPr preferRelativeResize="0"/>
          <p:nvPr/>
        </p:nvPicPr>
        <p:blipFill rotWithShape="1">
          <a:blip r:embed="rId3">
            <a:alphaModFix/>
          </a:blip>
          <a:srcRect b="0" l="0" r="31689" t="0"/>
          <a:stretch/>
        </p:blipFill>
        <p:spPr>
          <a:xfrm>
            <a:off x="1246075" y="1395387"/>
            <a:ext cx="4352399" cy="4680000"/>
          </a:xfrm>
          <a:prstGeom prst="rect">
            <a:avLst/>
          </a:prstGeom>
          <a:noFill/>
          <a:ln cap="flat" cmpd="sng" w="38100">
            <a:solidFill>
              <a:srgbClr val="86BBB6"/>
            </a:solidFill>
            <a:prstDash val="solid"/>
            <a:round/>
            <a:headEnd len="sm" w="sm" type="none"/>
            <a:tailEnd len="sm" w="sm" type="none"/>
          </a:ln>
        </p:spPr>
      </p:pic>
      <p:pic>
        <p:nvPicPr>
          <p:cNvPr id="128" name="Google Shape;128;g8b31a33b68_1_10"/>
          <p:cNvPicPr preferRelativeResize="0"/>
          <p:nvPr/>
        </p:nvPicPr>
        <p:blipFill rotWithShape="1">
          <a:blip r:embed="rId3">
            <a:alphaModFix/>
          </a:blip>
          <a:srcRect b="12686" l="73146" r="0" t="0"/>
          <a:stretch/>
        </p:blipFill>
        <p:spPr>
          <a:xfrm>
            <a:off x="7919325" y="1395387"/>
            <a:ext cx="1965599" cy="4680000"/>
          </a:xfrm>
          <a:prstGeom prst="rect">
            <a:avLst/>
          </a:prstGeom>
          <a:noFill/>
          <a:ln cap="flat" cmpd="sng" w="38100">
            <a:solidFill>
              <a:srgbClr val="86BBB6"/>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g8bb4a08875_0_13"/>
          <p:cNvSpPr/>
          <p:nvPr/>
        </p:nvSpPr>
        <p:spPr>
          <a:xfrm>
            <a:off x="0" y="2978200"/>
            <a:ext cx="12192000" cy="1514400"/>
          </a:xfrm>
          <a:prstGeom prst="rect">
            <a:avLst/>
          </a:prstGeom>
          <a:solidFill>
            <a:srgbClr val="218C82">
              <a:alpha val="32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g8bb4a08875_0_13"/>
          <p:cNvSpPr txBox="1"/>
          <p:nvPr>
            <p:ph type="title"/>
          </p:nvPr>
        </p:nvSpPr>
        <p:spPr>
          <a:xfrm>
            <a:off x="609600" y="152718"/>
            <a:ext cx="9422700" cy="756000"/>
          </a:xfrm>
          <a:prstGeom prst="rect">
            <a:avLst/>
          </a:prstGeom>
        </p:spPr>
        <p:txBody>
          <a:bodyPr anchorCtr="0" anchor="t" bIns="121900" lIns="122400" spcFirstLastPara="1" rIns="122400" wrap="square" tIns="121900">
            <a:noAutofit/>
          </a:bodyPr>
          <a:lstStyle/>
          <a:p>
            <a:pPr indent="0" lvl="0" marL="0" rtl="0" algn="l">
              <a:spcBef>
                <a:spcPts val="0"/>
              </a:spcBef>
              <a:spcAft>
                <a:spcPts val="0"/>
              </a:spcAft>
              <a:buNone/>
            </a:pPr>
            <a:r>
              <a:rPr lang="it-IT"/>
              <a:t>People detection example</a:t>
            </a:r>
            <a:endParaRPr/>
          </a:p>
        </p:txBody>
      </p:sp>
      <p:sp>
        <p:nvSpPr>
          <p:cNvPr id="136" name="Google Shape;136;g8bb4a08875_0_13"/>
          <p:cNvSpPr txBox="1"/>
          <p:nvPr>
            <p:ph idx="12" type="sldNum"/>
          </p:nvPr>
        </p:nvSpPr>
        <p:spPr>
          <a:xfrm>
            <a:off x="11472598" y="6454581"/>
            <a:ext cx="506100" cy="3651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it-IT"/>
              <a:t>‹#›</a:t>
            </a:fld>
            <a:endParaRPr/>
          </a:p>
        </p:txBody>
      </p:sp>
      <p:pic>
        <p:nvPicPr>
          <p:cNvPr id="137" name="Google Shape;137;g8bb4a08875_0_13"/>
          <p:cNvPicPr preferRelativeResize="0"/>
          <p:nvPr/>
        </p:nvPicPr>
        <p:blipFill rotWithShape="1">
          <a:blip r:embed="rId3">
            <a:alphaModFix/>
          </a:blip>
          <a:srcRect b="0" l="0" r="7218" t="4915"/>
          <a:stretch/>
        </p:blipFill>
        <p:spPr>
          <a:xfrm>
            <a:off x="1203275" y="1395400"/>
            <a:ext cx="4352400" cy="4680000"/>
          </a:xfrm>
          <a:prstGeom prst="rect">
            <a:avLst/>
          </a:prstGeom>
          <a:noFill/>
          <a:ln cap="flat" cmpd="sng" w="38100">
            <a:solidFill>
              <a:srgbClr val="86BBB6"/>
            </a:solidFill>
            <a:prstDash val="solid"/>
            <a:round/>
            <a:headEnd len="sm" w="sm" type="none"/>
            <a:tailEnd len="sm" w="sm" type="none"/>
          </a:ln>
        </p:spPr>
      </p:pic>
      <p:pic>
        <p:nvPicPr>
          <p:cNvPr id="138" name="Google Shape;138;g8bb4a08875_0_13"/>
          <p:cNvPicPr preferRelativeResize="0"/>
          <p:nvPr/>
        </p:nvPicPr>
        <p:blipFill rotWithShape="1">
          <a:blip r:embed="rId4">
            <a:alphaModFix/>
          </a:blip>
          <a:srcRect b="0" l="6568" r="0" t="0"/>
          <a:stretch/>
        </p:blipFill>
        <p:spPr>
          <a:xfrm>
            <a:off x="6577275" y="1395400"/>
            <a:ext cx="4352400" cy="4680000"/>
          </a:xfrm>
          <a:prstGeom prst="rect">
            <a:avLst/>
          </a:prstGeom>
          <a:noFill/>
          <a:ln cap="flat" cmpd="sng" w="38100">
            <a:solidFill>
              <a:srgbClr val="86BBB6"/>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g8bb4a08875_0_359"/>
          <p:cNvSpPr txBox="1"/>
          <p:nvPr>
            <p:ph type="title"/>
          </p:nvPr>
        </p:nvSpPr>
        <p:spPr>
          <a:xfrm>
            <a:off x="609600" y="152718"/>
            <a:ext cx="9422700" cy="756000"/>
          </a:xfrm>
          <a:prstGeom prst="rect">
            <a:avLst/>
          </a:prstGeom>
          <a:noFill/>
          <a:ln>
            <a:noFill/>
          </a:ln>
        </p:spPr>
        <p:txBody>
          <a:bodyPr anchorCtr="0" anchor="t" bIns="121900" lIns="122400" spcFirstLastPara="1" rIns="122400" wrap="square" tIns="121900">
            <a:noAutofit/>
          </a:bodyPr>
          <a:lstStyle/>
          <a:p>
            <a:pPr indent="0" lvl="0" marL="0" rtl="0" algn="l">
              <a:lnSpc>
                <a:spcPct val="100000"/>
              </a:lnSpc>
              <a:spcBef>
                <a:spcPts val="0"/>
              </a:spcBef>
              <a:spcAft>
                <a:spcPts val="0"/>
              </a:spcAft>
              <a:buSzPts val="3000"/>
              <a:buNone/>
            </a:pPr>
            <a:r>
              <a:rPr lang="it-IT"/>
              <a:t>Painting Rectification</a:t>
            </a:r>
            <a:endParaRPr/>
          </a:p>
        </p:txBody>
      </p:sp>
      <p:sp>
        <p:nvSpPr>
          <p:cNvPr id="144" name="Google Shape;144;g8bb4a08875_0_359"/>
          <p:cNvSpPr txBox="1"/>
          <p:nvPr>
            <p:ph idx="12" type="sldNum"/>
          </p:nvPr>
        </p:nvSpPr>
        <p:spPr>
          <a:xfrm>
            <a:off x="11472598" y="6454581"/>
            <a:ext cx="506100" cy="365100"/>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SzPts val="1100"/>
              <a:buNone/>
            </a:pPr>
            <a:fld id="{00000000-1234-1234-1234-123412341234}" type="slidenum">
              <a:rPr lang="it-IT"/>
              <a:t>‹#›</a:t>
            </a:fld>
            <a:endParaRPr/>
          </a:p>
        </p:txBody>
      </p:sp>
      <p:sp>
        <p:nvSpPr>
          <p:cNvPr id="145" name="Google Shape;145;g8bb4a08875_0_359"/>
          <p:cNvSpPr txBox="1"/>
          <p:nvPr>
            <p:ph idx="1" type="body"/>
          </p:nvPr>
        </p:nvSpPr>
        <p:spPr>
          <a:xfrm>
            <a:off x="609600" y="1558225"/>
            <a:ext cx="5248200" cy="4754400"/>
          </a:xfrm>
          <a:prstGeom prst="rect">
            <a:avLst/>
          </a:prstGeom>
          <a:noFill/>
          <a:ln>
            <a:noFill/>
          </a:ln>
        </p:spPr>
        <p:txBody>
          <a:bodyPr anchorCtr="0" anchor="t" bIns="121900" lIns="121900" spcFirstLastPara="1" rIns="121900" wrap="square" tIns="121900">
            <a:noAutofit/>
          </a:bodyPr>
          <a:lstStyle/>
          <a:p>
            <a:pPr indent="-374650" lvl="0" marL="457200" rtl="0" algn="l">
              <a:lnSpc>
                <a:spcPct val="115000"/>
              </a:lnSpc>
              <a:spcBef>
                <a:spcPts val="0"/>
              </a:spcBef>
              <a:spcAft>
                <a:spcPts val="0"/>
              </a:spcAft>
              <a:buClr>
                <a:srgbClr val="000000"/>
              </a:buClr>
              <a:buSzPts val="2300"/>
              <a:buChar char="●"/>
            </a:pPr>
            <a:r>
              <a:rPr b="1" lang="it-IT" sz="2300">
                <a:solidFill>
                  <a:srgbClr val="000000"/>
                </a:solidFill>
              </a:rPr>
              <a:t>Input</a:t>
            </a:r>
            <a:r>
              <a:rPr lang="it-IT" sz="2300">
                <a:solidFill>
                  <a:srgbClr val="000000"/>
                </a:solidFill>
              </a:rPr>
              <a:t>: ROI image</a:t>
            </a:r>
            <a:endParaRPr sz="2300">
              <a:solidFill>
                <a:srgbClr val="000000"/>
              </a:solidFill>
            </a:endParaRPr>
          </a:p>
          <a:p>
            <a:pPr indent="0" lvl="0" marL="0" rtl="0" algn="l">
              <a:lnSpc>
                <a:spcPct val="115000"/>
              </a:lnSpc>
              <a:spcBef>
                <a:spcPts val="0"/>
              </a:spcBef>
              <a:spcAft>
                <a:spcPts val="0"/>
              </a:spcAft>
              <a:buNone/>
            </a:pPr>
            <a:r>
              <a:t/>
            </a:r>
            <a:endParaRPr sz="2300">
              <a:solidFill>
                <a:srgbClr val="000000"/>
              </a:solidFill>
            </a:endParaRPr>
          </a:p>
          <a:p>
            <a:pPr indent="-374650" lvl="0" marL="457200" rtl="0" algn="l">
              <a:spcBef>
                <a:spcPts val="0"/>
              </a:spcBef>
              <a:spcAft>
                <a:spcPts val="0"/>
              </a:spcAft>
              <a:buClr>
                <a:schemeClr val="dk1"/>
              </a:buClr>
              <a:buSzPts val="2300"/>
              <a:buChar char="●"/>
            </a:pPr>
            <a:r>
              <a:rPr b="1" lang="it-IT" sz="2300">
                <a:solidFill>
                  <a:srgbClr val="000000"/>
                </a:solidFill>
              </a:rPr>
              <a:t>Approach</a:t>
            </a:r>
            <a:r>
              <a:rPr lang="it-IT" sz="2300">
                <a:solidFill>
                  <a:srgbClr val="000000"/>
                </a:solidFill>
              </a:rPr>
              <a:t>: find points to rectify the perspective and remove the frame of the painting if present</a:t>
            </a:r>
            <a:endParaRPr sz="2300">
              <a:solidFill>
                <a:srgbClr val="000000"/>
              </a:solidFill>
            </a:endParaRPr>
          </a:p>
          <a:p>
            <a:pPr indent="0" lvl="0" marL="0" rtl="0" algn="l">
              <a:spcBef>
                <a:spcPts val="0"/>
              </a:spcBef>
              <a:spcAft>
                <a:spcPts val="0"/>
              </a:spcAft>
              <a:buNone/>
            </a:pPr>
            <a:r>
              <a:t/>
            </a:r>
            <a:endParaRPr sz="2300">
              <a:solidFill>
                <a:srgbClr val="000000"/>
              </a:solidFill>
            </a:endParaRPr>
          </a:p>
          <a:p>
            <a:pPr indent="-374650" lvl="0" marL="457200" rtl="0" algn="l">
              <a:spcBef>
                <a:spcPts val="0"/>
              </a:spcBef>
              <a:spcAft>
                <a:spcPts val="0"/>
              </a:spcAft>
              <a:buClr>
                <a:schemeClr val="dk1"/>
              </a:buClr>
              <a:buSzPts val="2300"/>
              <a:buChar char="●"/>
            </a:pPr>
            <a:r>
              <a:rPr b="1" lang="it-IT" sz="2300">
                <a:solidFill>
                  <a:schemeClr val="dk1"/>
                </a:solidFill>
              </a:rPr>
              <a:t>2 methods </a:t>
            </a:r>
            <a:r>
              <a:rPr lang="it-IT" sz="2300">
                <a:solidFill>
                  <a:schemeClr val="dk1"/>
                </a:solidFill>
              </a:rPr>
              <a:t>to find the right </a:t>
            </a:r>
            <a:r>
              <a:rPr b="1" lang="it-IT" sz="2300">
                <a:solidFill>
                  <a:schemeClr val="dk1"/>
                </a:solidFill>
              </a:rPr>
              <a:t>points </a:t>
            </a:r>
            <a:r>
              <a:rPr lang="it-IT" sz="2300">
                <a:solidFill>
                  <a:schemeClr val="dk1"/>
                </a:solidFill>
              </a:rPr>
              <a:t>for the </a:t>
            </a:r>
            <a:r>
              <a:rPr b="1" lang="it-IT" sz="2300">
                <a:solidFill>
                  <a:schemeClr val="dk1"/>
                </a:solidFill>
              </a:rPr>
              <a:t>Perspective Transform</a:t>
            </a:r>
            <a:endParaRPr b="1" sz="2300">
              <a:solidFill>
                <a:schemeClr val="dk1"/>
              </a:solidFill>
            </a:endParaRPr>
          </a:p>
          <a:p>
            <a:pPr indent="-374650" lvl="1" marL="914400" rtl="0" algn="l">
              <a:lnSpc>
                <a:spcPct val="115000"/>
              </a:lnSpc>
              <a:spcBef>
                <a:spcPts val="0"/>
              </a:spcBef>
              <a:spcAft>
                <a:spcPts val="0"/>
              </a:spcAft>
              <a:buClr>
                <a:schemeClr val="dk1"/>
              </a:buClr>
              <a:buSzPts val="2300"/>
              <a:buChar char="○"/>
            </a:pPr>
            <a:r>
              <a:rPr b="1" lang="it-IT" sz="2300">
                <a:solidFill>
                  <a:schemeClr val="dk1"/>
                </a:solidFill>
              </a:rPr>
              <a:t>Search for polygons</a:t>
            </a:r>
            <a:endParaRPr b="1" sz="2300">
              <a:solidFill>
                <a:schemeClr val="dk1"/>
              </a:solidFill>
            </a:endParaRPr>
          </a:p>
          <a:p>
            <a:pPr indent="-374650" lvl="1" marL="914400" rtl="0" algn="l">
              <a:lnSpc>
                <a:spcPct val="115000"/>
              </a:lnSpc>
              <a:spcBef>
                <a:spcPts val="0"/>
              </a:spcBef>
              <a:spcAft>
                <a:spcPts val="0"/>
              </a:spcAft>
              <a:buClr>
                <a:schemeClr val="dk1"/>
              </a:buClr>
              <a:buSzPts val="2300"/>
              <a:buChar char="○"/>
            </a:pPr>
            <a:r>
              <a:rPr b="1" lang="it-IT" sz="2300">
                <a:solidFill>
                  <a:schemeClr val="dk1"/>
                </a:solidFill>
              </a:rPr>
              <a:t>Segmentation</a:t>
            </a:r>
            <a:endParaRPr sz="2300">
              <a:solidFill>
                <a:srgbClr val="000000"/>
              </a:solidFill>
            </a:endParaRPr>
          </a:p>
          <a:p>
            <a:pPr indent="0" lvl="0" marL="457200" rtl="0" algn="l">
              <a:spcBef>
                <a:spcPts val="0"/>
              </a:spcBef>
              <a:spcAft>
                <a:spcPts val="0"/>
              </a:spcAft>
              <a:buNone/>
            </a:pPr>
            <a:r>
              <a:t/>
            </a:r>
            <a:endParaRPr sz="2300">
              <a:solidFill>
                <a:srgbClr val="000000"/>
              </a:solidFill>
            </a:endParaRPr>
          </a:p>
        </p:txBody>
      </p:sp>
      <p:sp>
        <p:nvSpPr>
          <p:cNvPr id="146" name="Google Shape;146;g8bb4a08875_0_359"/>
          <p:cNvSpPr/>
          <p:nvPr/>
        </p:nvSpPr>
        <p:spPr>
          <a:xfrm>
            <a:off x="6949750" y="1775425"/>
            <a:ext cx="4320000" cy="4320000"/>
          </a:xfrm>
          <a:prstGeom prst="ellipse">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g8bb4a08875_0_359"/>
          <p:cNvSpPr/>
          <p:nvPr/>
        </p:nvSpPr>
        <p:spPr>
          <a:xfrm flipH="1" rot="5400000">
            <a:off x="6853800" y="3039050"/>
            <a:ext cx="2585700" cy="966000"/>
          </a:xfrm>
          <a:prstGeom prst="parallelogram">
            <a:avLst>
              <a:gd fmla="val 51720" name="adj"/>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g8bb4a08875_0_359"/>
          <p:cNvSpPr/>
          <p:nvPr/>
        </p:nvSpPr>
        <p:spPr>
          <a:xfrm flipH="1" rot="5400000">
            <a:off x="7080450" y="3182100"/>
            <a:ext cx="2132400" cy="713700"/>
          </a:xfrm>
          <a:prstGeom prst="parallelogram">
            <a:avLst>
              <a:gd fmla="val 51720" name="adj"/>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9" name="Google Shape;149;g8bb4a08875_0_359"/>
          <p:cNvCxnSpPr>
            <a:endCxn id="150" idx="5"/>
          </p:cNvCxnSpPr>
          <p:nvPr/>
        </p:nvCxnSpPr>
        <p:spPr>
          <a:xfrm>
            <a:off x="7786841" y="2829066"/>
            <a:ext cx="1707900" cy="465900"/>
          </a:xfrm>
          <a:prstGeom prst="straightConnector1">
            <a:avLst/>
          </a:prstGeom>
          <a:noFill/>
          <a:ln cap="flat" cmpd="sng" w="19050">
            <a:solidFill>
              <a:srgbClr val="CC0000"/>
            </a:solidFill>
            <a:prstDash val="dash"/>
            <a:round/>
            <a:headEnd len="med" w="med" type="oval"/>
            <a:tailEnd len="med" w="med" type="none"/>
          </a:ln>
        </p:spPr>
      </p:cxnSp>
      <p:cxnSp>
        <p:nvCxnSpPr>
          <p:cNvPr id="151" name="Google Shape;151;g8bb4a08875_0_359"/>
          <p:cNvCxnSpPr>
            <a:endCxn id="152" idx="5"/>
          </p:cNvCxnSpPr>
          <p:nvPr/>
        </p:nvCxnSpPr>
        <p:spPr>
          <a:xfrm>
            <a:off x="8501091" y="2486166"/>
            <a:ext cx="1741500" cy="808800"/>
          </a:xfrm>
          <a:prstGeom prst="straightConnector1">
            <a:avLst/>
          </a:prstGeom>
          <a:noFill/>
          <a:ln cap="flat" cmpd="sng" w="19050">
            <a:solidFill>
              <a:srgbClr val="CC0000"/>
            </a:solidFill>
            <a:prstDash val="dash"/>
            <a:round/>
            <a:headEnd len="med" w="med" type="oval"/>
            <a:tailEnd len="med" w="med" type="none"/>
          </a:ln>
        </p:spPr>
      </p:cxnSp>
      <p:cxnSp>
        <p:nvCxnSpPr>
          <p:cNvPr id="153" name="Google Shape;153;g8bb4a08875_0_359"/>
          <p:cNvCxnSpPr>
            <a:endCxn id="154" idx="1"/>
          </p:cNvCxnSpPr>
          <p:nvPr/>
        </p:nvCxnSpPr>
        <p:spPr>
          <a:xfrm>
            <a:off x="8503359" y="4248834"/>
            <a:ext cx="1815600" cy="1179900"/>
          </a:xfrm>
          <a:prstGeom prst="straightConnector1">
            <a:avLst/>
          </a:prstGeom>
          <a:noFill/>
          <a:ln cap="flat" cmpd="sng" w="19050">
            <a:solidFill>
              <a:srgbClr val="CC0000"/>
            </a:solidFill>
            <a:prstDash val="dash"/>
            <a:round/>
            <a:headEnd len="med" w="med" type="oval"/>
            <a:tailEnd len="med" w="med" type="oval"/>
          </a:ln>
        </p:spPr>
      </p:cxnSp>
      <p:cxnSp>
        <p:nvCxnSpPr>
          <p:cNvPr id="155" name="Google Shape;155;g8bb4a08875_0_359"/>
          <p:cNvCxnSpPr/>
          <p:nvPr/>
        </p:nvCxnSpPr>
        <p:spPr>
          <a:xfrm>
            <a:off x="7800975" y="4586300"/>
            <a:ext cx="1700100" cy="785700"/>
          </a:xfrm>
          <a:prstGeom prst="straightConnector1">
            <a:avLst/>
          </a:prstGeom>
          <a:noFill/>
          <a:ln cap="flat" cmpd="sng" w="19050">
            <a:solidFill>
              <a:srgbClr val="CC0000"/>
            </a:solidFill>
            <a:prstDash val="dash"/>
            <a:round/>
            <a:headEnd len="med" w="med" type="oval"/>
            <a:tailEnd len="med" w="med" type="none"/>
          </a:ln>
        </p:spPr>
      </p:cxnSp>
      <p:sp>
        <p:nvSpPr>
          <p:cNvPr id="156" name="Google Shape;156;g8bb4a08875_0_359"/>
          <p:cNvSpPr/>
          <p:nvPr/>
        </p:nvSpPr>
        <p:spPr>
          <a:xfrm>
            <a:off x="9501075" y="3294975"/>
            <a:ext cx="756000" cy="21324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g8bb4a08875_0_359"/>
          <p:cNvSpPr/>
          <p:nvPr/>
        </p:nvSpPr>
        <p:spPr>
          <a:xfrm rot="10800000">
            <a:off x="9478925" y="3279150"/>
            <a:ext cx="108000" cy="108000"/>
          </a:xfrm>
          <a:prstGeom prst="ellipse">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g8bb4a08875_0_359"/>
          <p:cNvSpPr/>
          <p:nvPr/>
        </p:nvSpPr>
        <p:spPr>
          <a:xfrm rot="10800000">
            <a:off x="10226775" y="3279150"/>
            <a:ext cx="108000" cy="108000"/>
          </a:xfrm>
          <a:prstGeom prst="ellipse">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g8bb4a08875_0_359"/>
          <p:cNvSpPr/>
          <p:nvPr/>
        </p:nvSpPr>
        <p:spPr>
          <a:xfrm rot="10800000">
            <a:off x="9478925" y="5336550"/>
            <a:ext cx="108000" cy="108000"/>
          </a:xfrm>
          <a:prstGeom prst="ellipse">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g8bb4a08875_0_359"/>
          <p:cNvSpPr/>
          <p:nvPr/>
        </p:nvSpPr>
        <p:spPr>
          <a:xfrm rot="10800000">
            <a:off x="10226775" y="5336550"/>
            <a:ext cx="108000" cy="108000"/>
          </a:xfrm>
          <a:prstGeom prst="ellipse">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g8bb4a08875_0_737"/>
          <p:cNvSpPr/>
          <p:nvPr/>
        </p:nvSpPr>
        <p:spPr>
          <a:xfrm>
            <a:off x="0" y="3642550"/>
            <a:ext cx="12192000" cy="642900"/>
          </a:xfrm>
          <a:prstGeom prst="homePlate">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g8bb4a08875_0_737"/>
          <p:cNvSpPr txBox="1"/>
          <p:nvPr>
            <p:ph type="title"/>
          </p:nvPr>
        </p:nvSpPr>
        <p:spPr>
          <a:xfrm>
            <a:off x="548750" y="162593"/>
            <a:ext cx="9422700" cy="756000"/>
          </a:xfrm>
          <a:prstGeom prst="rect">
            <a:avLst/>
          </a:prstGeom>
          <a:noFill/>
          <a:ln>
            <a:noFill/>
          </a:ln>
        </p:spPr>
        <p:txBody>
          <a:bodyPr anchorCtr="0" anchor="t" bIns="121900" lIns="122400" spcFirstLastPara="1" rIns="122400" wrap="square" tIns="121900">
            <a:noAutofit/>
          </a:bodyPr>
          <a:lstStyle/>
          <a:p>
            <a:pPr indent="0" lvl="0" marL="0" rtl="0" algn="l">
              <a:lnSpc>
                <a:spcPct val="100000"/>
              </a:lnSpc>
              <a:spcBef>
                <a:spcPts val="0"/>
              </a:spcBef>
              <a:spcAft>
                <a:spcPts val="0"/>
              </a:spcAft>
              <a:buSzPts val="3000"/>
              <a:buNone/>
            </a:pPr>
            <a:r>
              <a:rPr lang="it-IT" sz="2800"/>
              <a:t>Approach 1: Polygon search</a:t>
            </a:r>
            <a:endParaRPr sz="2800"/>
          </a:p>
        </p:txBody>
      </p:sp>
      <p:sp>
        <p:nvSpPr>
          <p:cNvPr id="164" name="Google Shape;164;g8bb4a08875_0_737"/>
          <p:cNvSpPr txBox="1"/>
          <p:nvPr>
            <p:ph idx="12" type="sldNum"/>
          </p:nvPr>
        </p:nvSpPr>
        <p:spPr>
          <a:xfrm>
            <a:off x="11472598" y="6454581"/>
            <a:ext cx="506100" cy="365100"/>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SzPts val="1100"/>
              <a:buNone/>
            </a:pPr>
            <a:fld id="{00000000-1234-1234-1234-123412341234}" type="slidenum">
              <a:rPr lang="it-IT"/>
              <a:t>‹#›</a:t>
            </a:fld>
            <a:endParaRPr/>
          </a:p>
        </p:txBody>
      </p:sp>
      <p:sp>
        <p:nvSpPr>
          <p:cNvPr id="165" name="Google Shape;165;g8bb4a08875_0_737"/>
          <p:cNvSpPr/>
          <p:nvPr/>
        </p:nvSpPr>
        <p:spPr>
          <a:xfrm>
            <a:off x="1181491" y="1382692"/>
            <a:ext cx="2050800" cy="590100"/>
          </a:xfrm>
          <a:prstGeom prst="roundRect">
            <a:avLst>
              <a:gd fmla="val 50000" name="adj"/>
            </a:avLst>
          </a:prstGeom>
          <a:solidFill>
            <a:srgbClr val="FFE599"/>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it-IT" sz="1600">
                <a:latin typeface="Calibri"/>
                <a:ea typeface="Calibri"/>
                <a:cs typeface="Calibri"/>
                <a:sym typeface="Calibri"/>
              </a:rPr>
              <a:t>Original Image</a:t>
            </a:r>
            <a:endParaRPr sz="2200">
              <a:latin typeface="Calibri"/>
              <a:ea typeface="Calibri"/>
              <a:cs typeface="Calibri"/>
              <a:sym typeface="Calibri"/>
            </a:endParaRPr>
          </a:p>
        </p:txBody>
      </p:sp>
      <p:sp>
        <p:nvSpPr>
          <p:cNvPr id="166" name="Google Shape;166;g8bb4a08875_0_737"/>
          <p:cNvSpPr/>
          <p:nvPr/>
        </p:nvSpPr>
        <p:spPr>
          <a:xfrm>
            <a:off x="3739316" y="1382704"/>
            <a:ext cx="2050800" cy="590100"/>
          </a:xfrm>
          <a:prstGeom prst="roundRect">
            <a:avLst>
              <a:gd fmla="val 50000" name="adj"/>
            </a:avLst>
          </a:prstGeom>
          <a:solidFill>
            <a:srgbClr val="FFE599"/>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i="1" lang="it-IT" sz="1600">
                <a:latin typeface="Calibri"/>
                <a:ea typeface="Calibri"/>
                <a:cs typeface="Calibri"/>
                <a:sym typeface="Calibri"/>
              </a:rPr>
              <a:t>alpha + beta</a:t>
            </a:r>
            <a:endParaRPr i="1" sz="2200">
              <a:latin typeface="Calibri"/>
              <a:ea typeface="Calibri"/>
              <a:cs typeface="Calibri"/>
              <a:sym typeface="Calibri"/>
            </a:endParaRPr>
          </a:p>
        </p:txBody>
      </p:sp>
      <p:sp>
        <p:nvSpPr>
          <p:cNvPr id="167" name="Google Shape;167;g8bb4a08875_0_737"/>
          <p:cNvSpPr/>
          <p:nvPr/>
        </p:nvSpPr>
        <p:spPr>
          <a:xfrm>
            <a:off x="6285454" y="1382704"/>
            <a:ext cx="2050800" cy="590100"/>
          </a:xfrm>
          <a:prstGeom prst="roundRect">
            <a:avLst>
              <a:gd fmla="val 50000" name="adj"/>
            </a:avLst>
          </a:prstGeom>
          <a:solidFill>
            <a:srgbClr val="FFE599"/>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it-IT" sz="1600">
                <a:latin typeface="Calibri"/>
                <a:ea typeface="Calibri"/>
                <a:cs typeface="Calibri"/>
                <a:sym typeface="Calibri"/>
              </a:rPr>
              <a:t>Binary_Inv Threshold</a:t>
            </a:r>
            <a:endParaRPr sz="2200">
              <a:latin typeface="Calibri"/>
              <a:ea typeface="Calibri"/>
              <a:cs typeface="Calibri"/>
              <a:sym typeface="Calibri"/>
            </a:endParaRPr>
          </a:p>
        </p:txBody>
      </p:sp>
      <p:sp>
        <p:nvSpPr>
          <p:cNvPr id="168" name="Google Shape;168;g8bb4a08875_0_737"/>
          <p:cNvSpPr/>
          <p:nvPr/>
        </p:nvSpPr>
        <p:spPr>
          <a:xfrm>
            <a:off x="8831604" y="1382704"/>
            <a:ext cx="2050800" cy="590100"/>
          </a:xfrm>
          <a:prstGeom prst="roundRect">
            <a:avLst>
              <a:gd fmla="val 50000" name="adj"/>
            </a:avLst>
          </a:prstGeom>
          <a:solidFill>
            <a:srgbClr val="FFE599"/>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it-IT" sz="1600">
                <a:latin typeface="Calibri"/>
                <a:ea typeface="Calibri"/>
                <a:cs typeface="Calibri"/>
                <a:sym typeface="Calibri"/>
              </a:rPr>
              <a:t>ApproxPolyDp + Contours</a:t>
            </a:r>
            <a:endParaRPr sz="2200">
              <a:latin typeface="Calibri"/>
              <a:ea typeface="Calibri"/>
              <a:cs typeface="Calibri"/>
              <a:sym typeface="Calibri"/>
            </a:endParaRPr>
          </a:p>
        </p:txBody>
      </p:sp>
      <p:pic>
        <p:nvPicPr>
          <p:cNvPr id="169" name="Google Shape;169;g8bb4a08875_0_737"/>
          <p:cNvPicPr preferRelativeResize="0"/>
          <p:nvPr/>
        </p:nvPicPr>
        <p:blipFill>
          <a:blip r:embed="rId3">
            <a:alphaModFix/>
          </a:blip>
          <a:stretch>
            <a:fillRect/>
          </a:stretch>
        </p:blipFill>
        <p:spPr>
          <a:xfrm>
            <a:off x="3997341" y="2305725"/>
            <a:ext cx="1534781" cy="3466800"/>
          </a:xfrm>
          <a:prstGeom prst="rect">
            <a:avLst/>
          </a:prstGeom>
          <a:noFill/>
          <a:ln cap="flat" cmpd="sng" w="9525">
            <a:solidFill>
              <a:srgbClr val="999999"/>
            </a:solidFill>
            <a:prstDash val="solid"/>
            <a:round/>
            <a:headEnd len="sm" w="sm" type="none"/>
            <a:tailEnd len="sm" w="sm" type="none"/>
          </a:ln>
        </p:spPr>
      </p:pic>
      <p:pic>
        <p:nvPicPr>
          <p:cNvPr id="170" name="Google Shape;170;g8bb4a08875_0_737"/>
          <p:cNvPicPr preferRelativeResize="0"/>
          <p:nvPr/>
        </p:nvPicPr>
        <p:blipFill>
          <a:blip r:embed="rId4">
            <a:alphaModFix/>
          </a:blip>
          <a:stretch>
            <a:fillRect/>
          </a:stretch>
        </p:blipFill>
        <p:spPr>
          <a:xfrm>
            <a:off x="6558825" y="2305725"/>
            <a:ext cx="1509502" cy="3466800"/>
          </a:xfrm>
          <a:prstGeom prst="rect">
            <a:avLst/>
          </a:prstGeom>
          <a:noFill/>
          <a:ln>
            <a:noFill/>
          </a:ln>
        </p:spPr>
      </p:pic>
      <p:pic>
        <p:nvPicPr>
          <p:cNvPr id="171" name="Google Shape;171;g8bb4a08875_0_737"/>
          <p:cNvPicPr preferRelativeResize="0"/>
          <p:nvPr/>
        </p:nvPicPr>
        <p:blipFill>
          <a:blip r:embed="rId5">
            <a:alphaModFix/>
          </a:blip>
          <a:stretch>
            <a:fillRect/>
          </a:stretch>
        </p:blipFill>
        <p:spPr>
          <a:xfrm>
            <a:off x="9095025" y="2305725"/>
            <a:ext cx="1523948" cy="3466800"/>
          </a:xfrm>
          <a:prstGeom prst="rect">
            <a:avLst/>
          </a:prstGeom>
          <a:noFill/>
          <a:ln cap="flat" cmpd="sng" w="9525">
            <a:solidFill>
              <a:srgbClr val="B7B7B7"/>
            </a:solidFill>
            <a:prstDash val="solid"/>
            <a:round/>
            <a:headEnd len="sm" w="sm" type="none"/>
            <a:tailEnd len="sm" w="sm" type="none"/>
          </a:ln>
        </p:spPr>
      </p:pic>
      <p:pic>
        <p:nvPicPr>
          <p:cNvPr descr="Immagine che contiene interni, specchio, fotografia, edificio&#10;&#10;Descrizione generata automaticamente" id="172" name="Google Shape;172;g8bb4a08875_0_737"/>
          <p:cNvPicPr preferRelativeResize="0"/>
          <p:nvPr/>
        </p:nvPicPr>
        <p:blipFill rotWithShape="1">
          <a:blip r:embed="rId6">
            <a:alphaModFix/>
          </a:blip>
          <a:srcRect b="0" l="0" r="0" t="0"/>
          <a:stretch/>
        </p:blipFill>
        <p:spPr>
          <a:xfrm>
            <a:off x="1448538" y="2230590"/>
            <a:ext cx="1516725" cy="3466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13"/>
          <p:cNvSpPr/>
          <p:nvPr/>
        </p:nvSpPr>
        <p:spPr>
          <a:xfrm>
            <a:off x="0" y="3642550"/>
            <a:ext cx="12192000" cy="642900"/>
          </a:xfrm>
          <a:prstGeom prst="homePlate">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3"/>
          <p:cNvSpPr txBox="1"/>
          <p:nvPr>
            <p:ph type="title"/>
          </p:nvPr>
        </p:nvSpPr>
        <p:spPr>
          <a:xfrm>
            <a:off x="548750" y="162593"/>
            <a:ext cx="9422700" cy="756000"/>
          </a:xfrm>
          <a:prstGeom prst="rect">
            <a:avLst/>
          </a:prstGeom>
          <a:noFill/>
          <a:ln>
            <a:noFill/>
          </a:ln>
        </p:spPr>
        <p:txBody>
          <a:bodyPr anchorCtr="0" anchor="t" bIns="121900" lIns="122400" spcFirstLastPara="1" rIns="122400" wrap="square" tIns="121900">
            <a:noAutofit/>
          </a:bodyPr>
          <a:lstStyle/>
          <a:p>
            <a:pPr indent="0" lvl="0" marL="0" rtl="0" algn="l">
              <a:lnSpc>
                <a:spcPct val="100000"/>
              </a:lnSpc>
              <a:spcBef>
                <a:spcPts val="0"/>
              </a:spcBef>
              <a:spcAft>
                <a:spcPts val="0"/>
              </a:spcAft>
              <a:buSzPts val="3000"/>
              <a:buNone/>
            </a:pPr>
            <a:r>
              <a:rPr lang="it-IT" sz="2800"/>
              <a:t>Approach 2: </a:t>
            </a:r>
            <a:r>
              <a:rPr lang="it-IT" sz="2800"/>
              <a:t>Segmentation</a:t>
            </a:r>
            <a:endParaRPr sz="2800"/>
          </a:p>
        </p:txBody>
      </p:sp>
      <p:sp>
        <p:nvSpPr>
          <p:cNvPr id="179" name="Google Shape;179;p13"/>
          <p:cNvSpPr txBox="1"/>
          <p:nvPr>
            <p:ph idx="12" type="sldNum"/>
          </p:nvPr>
        </p:nvSpPr>
        <p:spPr>
          <a:xfrm>
            <a:off x="11472598" y="6454581"/>
            <a:ext cx="506100" cy="365100"/>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SzPts val="1100"/>
              <a:buNone/>
            </a:pPr>
            <a:fld id="{00000000-1234-1234-1234-123412341234}" type="slidenum">
              <a:rPr lang="it-IT"/>
              <a:t>‹#›</a:t>
            </a:fld>
            <a:endParaRPr/>
          </a:p>
        </p:txBody>
      </p:sp>
      <p:pic>
        <p:nvPicPr>
          <p:cNvPr descr="Immagine che contiene interni, specchio, fotografia, edificio&#10;&#10;Descrizione generata automaticamente" id="180" name="Google Shape;180;p13"/>
          <p:cNvPicPr preferRelativeResize="0"/>
          <p:nvPr/>
        </p:nvPicPr>
        <p:blipFill rotWithShape="1">
          <a:blip r:embed="rId3">
            <a:alphaModFix/>
          </a:blip>
          <a:srcRect b="0" l="0" r="0" t="0"/>
          <a:stretch/>
        </p:blipFill>
        <p:spPr>
          <a:xfrm>
            <a:off x="683725" y="2334990"/>
            <a:ext cx="1426355" cy="3258013"/>
          </a:xfrm>
          <a:prstGeom prst="rect">
            <a:avLst/>
          </a:prstGeom>
          <a:noFill/>
          <a:ln>
            <a:noFill/>
          </a:ln>
        </p:spPr>
      </p:pic>
      <p:pic>
        <p:nvPicPr>
          <p:cNvPr descr="Immagine che contiene interni, edificio, fotografia, stanza&#10;&#10;Descrizione generata automaticamente" id="181" name="Google Shape;181;p13"/>
          <p:cNvPicPr preferRelativeResize="0"/>
          <p:nvPr/>
        </p:nvPicPr>
        <p:blipFill rotWithShape="1">
          <a:blip r:embed="rId4">
            <a:alphaModFix/>
          </a:blip>
          <a:srcRect b="0" l="0" r="0" t="0"/>
          <a:stretch/>
        </p:blipFill>
        <p:spPr>
          <a:xfrm>
            <a:off x="2992520" y="2334988"/>
            <a:ext cx="1455035" cy="3258014"/>
          </a:xfrm>
          <a:prstGeom prst="rect">
            <a:avLst/>
          </a:prstGeom>
          <a:noFill/>
          <a:ln>
            <a:noFill/>
          </a:ln>
        </p:spPr>
      </p:pic>
      <p:pic>
        <p:nvPicPr>
          <p:cNvPr id="182" name="Google Shape;182;p13"/>
          <p:cNvPicPr preferRelativeResize="0"/>
          <p:nvPr/>
        </p:nvPicPr>
        <p:blipFill rotWithShape="1">
          <a:blip r:embed="rId5">
            <a:alphaModFix/>
          </a:blip>
          <a:srcRect b="0" l="0" r="0" t="0"/>
          <a:stretch/>
        </p:blipFill>
        <p:spPr>
          <a:xfrm>
            <a:off x="5332973" y="2334998"/>
            <a:ext cx="1427846" cy="3258013"/>
          </a:xfrm>
          <a:prstGeom prst="rect">
            <a:avLst/>
          </a:prstGeom>
          <a:noFill/>
          <a:ln>
            <a:noFill/>
          </a:ln>
        </p:spPr>
      </p:pic>
      <p:pic>
        <p:nvPicPr>
          <p:cNvPr descr="Immagine che contiene edificio, specchio, tavolo&#10;&#10;Descrizione generata automaticamente" id="183" name="Google Shape;183;p13"/>
          <p:cNvPicPr preferRelativeResize="0"/>
          <p:nvPr/>
        </p:nvPicPr>
        <p:blipFill rotWithShape="1">
          <a:blip r:embed="rId6">
            <a:alphaModFix/>
          </a:blip>
          <a:srcRect b="0" l="0" r="0" t="0"/>
          <a:stretch/>
        </p:blipFill>
        <p:spPr>
          <a:xfrm>
            <a:off x="7653733" y="2334998"/>
            <a:ext cx="1446240" cy="3258014"/>
          </a:xfrm>
          <a:prstGeom prst="rect">
            <a:avLst/>
          </a:prstGeom>
          <a:noFill/>
          <a:ln>
            <a:noFill/>
          </a:ln>
        </p:spPr>
      </p:pic>
      <p:pic>
        <p:nvPicPr>
          <p:cNvPr descr="Immagine che contiene fotografia, sedendo, uomo, piccolo&#10;&#10;Descrizione generata automaticamente" id="184" name="Google Shape;184;p13"/>
          <p:cNvPicPr preferRelativeResize="0"/>
          <p:nvPr/>
        </p:nvPicPr>
        <p:blipFill rotWithShape="1">
          <a:blip r:embed="rId7">
            <a:alphaModFix/>
          </a:blip>
          <a:srcRect b="0" l="0" r="0" t="0"/>
          <a:stretch/>
        </p:blipFill>
        <p:spPr>
          <a:xfrm>
            <a:off x="9992874" y="2334997"/>
            <a:ext cx="1467290" cy="3258015"/>
          </a:xfrm>
          <a:prstGeom prst="rect">
            <a:avLst/>
          </a:prstGeom>
          <a:noFill/>
          <a:ln>
            <a:noFill/>
          </a:ln>
        </p:spPr>
      </p:pic>
      <p:sp>
        <p:nvSpPr>
          <p:cNvPr id="185" name="Google Shape;185;p13"/>
          <p:cNvSpPr/>
          <p:nvPr/>
        </p:nvSpPr>
        <p:spPr>
          <a:xfrm>
            <a:off x="440091" y="1382692"/>
            <a:ext cx="2050800" cy="590100"/>
          </a:xfrm>
          <a:prstGeom prst="roundRect">
            <a:avLst>
              <a:gd fmla="val 50000" name="adj"/>
            </a:avLst>
          </a:prstGeom>
          <a:solidFill>
            <a:srgbClr val="FFE599"/>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it-IT" sz="1600">
                <a:latin typeface="Calibri"/>
                <a:ea typeface="Calibri"/>
                <a:cs typeface="Calibri"/>
                <a:sym typeface="Calibri"/>
              </a:rPr>
              <a:t>Original Image</a:t>
            </a:r>
            <a:endParaRPr sz="2200">
              <a:latin typeface="Calibri"/>
              <a:ea typeface="Calibri"/>
              <a:cs typeface="Calibri"/>
              <a:sym typeface="Calibri"/>
            </a:endParaRPr>
          </a:p>
        </p:txBody>
      </p:sp>
      <p:sp>
        <p:nvSpPr>
          <p:cNvPr id="186" name="Google Shape;186;p13"/>
          <p:cNvSpPr/>
          <p:nvPr/>
        </p:nvSpPr>
        <p:spPr>
          <a:xfrm>
            <a:off x="2723316" y="1382704"/>
            <a:ext cx="2050800" cy="590100"/>
          </a:xfrm>
          <a:prstGeom prst="roundRect">
            <a:avLst>
              <a:gd fmla="val 50000" name="adj"/>
            </a:avLst>
          </a:prstGeom>
          <a:solidFill>
            <a:srgbClr val="FFE599"/>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it-IT" sz="1600">
                <a:latin typeface="Calibri"/>
                <a:ea typeface="Calibri"/>
                <a:cs typeface="Calibri"/>
                <a:sym typeface="Calibri"/>
              </a:rPr>
              <a:t>K-means</a:t>
            </a:r>
            <a:endParaRPr sz="2200">
              <a:latin typeface="Calibri"/>
              <a:ea typeface="Calibri"/>
              <a:cs typeface="Calibri"/>
              <a:sym typeface="Calibri"/>
            </a:endParaRPr>
          </a:p>
        </p:txBody>
      </p:sp>
      <p:sp>
        <p:nvSpPr>
          <p:cNvPr id="187" name="Google Shape;187;p13"/>
          <p:cNvSpPr/>
          <p:nvPr/>
        </p:nvSpPr>
        <p:spPr>
          <a:xfrm>
            <a:off x="5006541" y="1382704"/>
            <a:ext cx="2050800" cy="590100"/>
          </a:xfrm>
          <a:prstGeom prst="roundRect">
            <a:avLst>
              <a:gd fmla="val 50000" name="adj"/>
            </a:avLst>
          </a:prstGeom>
          <a:solidFill>
            <a:srgbClr val="FFE599"/>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it-IT" sz="1600">
                <a:latin typeface="Calibri"/>
                <a:ea typeface="Calibri"/>
                <a:cs typeface="Calibri"/>
                <a:sym typeface="Calibri"/>
              </a:rPr>
              <a:t>SLIC</a:t>
            </a:r>
            <a:endParaRPr sz="2200">
              <a:latin typeface="Calibri"/>
              <a:ea typeface="Calibri"/>
              <a:cs typeface="Calibri"/>
              <a:sym typeface="Calibri"/>
            </a:endParaRPr>
          </a:p>
        </p:txBody>
      </p:sp>
      <p:sp>
        <p:nvSpPr>
          <p:cNvPr id="188" name="Google Shape;188;p13"/>
          <p:cNvSpPr/>
          <p:nvPr/>
        </p:nvSpPr>
        <p:spPr>
          <a:xfrm>
            <a:off x="7353829" y="1382704"/>
            <a:ext cx="2050800" cy="590100"/>
          </a:xfrm>
          <a:prstGeom prst="roundRect">
            <a:avLst>
              <a:gd fmla="val 50000" name="adj"/>
            </a:avLst>
          </a:prstGeom>
          <a:solidFill>
            <a:srgbClr val="FFE599"/>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it-IT" sz="1600">
                <a:latin typeface="Calibri"/>
                <a:ea typeface="Calibri"/>
                <a:cs typeface="Calibri"/>
                <a:sym typeface="Calibri"/>
              </a:rPr>
              <a:t>Otsu Threshold</a:t>
            </a:r>
            <a:endParaRPr sz="2200">
              <a:latin typeface="Calibri"/>
              <a:ea typeface="Calibri"/>
              <a:cs typeface="Calibri"/>
              <a:sym typeface="Calibri"/>
            </a:endParaRPr>
          </a:p>
        </p:txBody>
      </p:sp>
      <p:sp>
        <p:nvSpPr>
          <p:cNvPr id="189" name="Google Shape;189;p13"/>
          <p:cNvSpPr/>
          <p:nvPr/>
        </p:nvSpPr>
        <p:spPr>
          <a:xfrm>
            <a:off x="9701091" y="1382704"/>
            <a:ext cx="2050800" cy="590100"/>
          </a:xfrm>
          <a:prstGeom prst="roundRect">
            <a:avLst>
              <a:gd fmla="val 50000" name="adj"/>
            </a:avLst>
          </a:prstGeom>
          <a:solidFill>
            <a:srgbClr val="FFE599"/>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it-IT" sz="1600">
                <a:latin typeface="Calibri"/>
                <a:ea typeface="Calibri"/>
                <a:cs typeface="Calibri"/>
                <a:sym typeface="Calibri"/>
              </a:rPr>
              <a:t>Canny + Closing</a:t>
            </a:r>
            <a:endParaRPr sz="22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Blu caldo">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Blu caldo">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ma di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Rita</dc:creator>
</cp:coreProperties>
</file>